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7" r:id="rId4"/>
    <p:sldMasterId id="2147483774" r:id="rId5"/>
    <p:sldMasterId id="2147483789" r:id="rId6"/>
    <p:sldMasterId id="2147483816" r:id="rId7"/>
    <p:sldMasterId id="2147483829" r:id="rId8"/>
    <p:sldMasterId id="2147483847" r:id="rId9"/>
  </p:sldMasterIdLst>
  <p:notesMasterIdLst>
    <p:notesMasterId r:id="rId26"/>
  </p:notesMasterIdLst>
  <p:sldIdLst>
    <p:sldId id="341" r:id="rId10"/>
    <p:sldId id="338" r:id="rId11"/>
    <p:sldId id="339" r:id="rId12"/>
    <p:sldId id="272" r:id="rId13"/>
    <p:sldId id="312" r:id="rId14"/>
    <p:sldId id="346" r:id="rId15"/>
    <p:sldId id="314" r:id="rId16"/>
    <p:sldId id="315" r:id="rId17"/>
    <p:sldId id="348" r:id="rId18"/>
    <p:sldId id="349" r:id="rId19"/>
    <p:sldId id="327" r:id="rId20"/>
    <p:sldId id="330" r:id="rId21"/>
    <p:sldId id="347" r:id="rId22"/>
    <p:sldId id="343" r:id="rId23"/>
    <p:sldId id="345" r:id="rId24"/>
    <p:sldId id="340" r:id="rId25"/>
  </p:sldIdLst>
  <p:sldSz cx="9144000" cy="6858000" type="screen4x3"/>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76622" autoAdjust="0"/>
  </p:normalViewPr>
  <p:slideViewPr>
    <p:cSldViewPr snapToGrid="0">
      <p:cViewPr varScale="1">
        <p:scale>
          <a:sx n="92" d="100"/>
          <a:sy n="92" d="100"/>
        </p:scale>
        <p:origin x="1524" y="78"/>
      </p:cViewPr>
      <p:guideLst>
        <p:guide orient="horz" pos="23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75227-79F4-48F3-A0E7-705772291A10}"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5F370B7B-AE1C-4BF7-AC4C-540B43E3F2CC}">
      <dgm:prSet phldrT="[Text]" custT="1"/>
      <dgm:spPr/>
      <dgm:t>
        <a:bodyPr/>
        <a:lstStyle/>
        <a:p>
          <a:r>
            <a:rPr lang="vi-VN" sz="2000" noProof="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endParaRPr lang="en-US" sz="2000" dirty="0">
            <a:latin typeface="Times New Roman" panose="02020603050405020304" pitchFamily="18" charset="0"/>
            <a:cs typeface="Times New Roman" panose="02020603050405020304" pitchFamily="18" charset="0"/>
          </a:endParaRPr>
        </a:p>
      </dgm:t>
    </dgm:pt>
    <dgm:pt modelId="{BDEB2C2F-9382-45EE-B8B3-D4B0283D585E}" type="parTrans" cxnId="{D0A318FC-8BBE-47A1-860D-687A26FD2A08}">
      <dgm:prSet/>
      <dgm:spPr/>
      <dgm:t>
        <a:bodyPr/>
        <a:lstStyle/>
        <a:p>
          <a:endParaRPr lang="en-US"/>
        </a:p>
      </dgm:t>
    </dgm:pt>
    <dgm:pt modelId="{505FEA56-B581-4532-91CB-5721403AE89B}" type="sibTrans" cxnId="{D0A318FC-8BBE-47A1-860D-687A26FD2A08}">
      <dgm:prSet/>
      <dgm:spPr/>
      <dgm:t>
        <a:bodyPr/>
        <a:lstStyle/>
        <a:p>
          <a:endParaRPr lang="en-US"/>
        </a:p>
      </dgm:t>
    </dgm:pt>
    <dgm:pt modelId="{BCB04760-EEE0-4A67-AAA8-8C06F3526F4D}">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endParaRPr lang="en-US" sz="2000" dirty="0">
            <a:latin typeface="Times New Roman" panose="02020603050405020304" pitchFamily="18" charset="0"/>
            <a:cs typeface="Times New Roman" panose="02020603050405020304" pitchFamily="18" charset="0"/>
          </a:endParaRPr>
        </a:p>
      </dgm:t>
    </dgm:pt>
    <dgm:pt modelId="{1E2C0690-4570-44F2-BADD-623DAB9DA3E2}" type="parTrans" cxnId="{24A4CAF4-E97E-4F91-9118-217CC75B050F}">
      <dgm:prSet/>
      <dgm:spPr/>
      <dgm:t>
        <a:bodyPr/>
        <a:lstStyle/>
        <a:p>
          <a:endParaRPr lang="en-US"/>
        </a:p>
      </dgm:t>
    </dgm:pt>
    <dgm:pt modelId="{B4BCE17E-1E92-4CAF-964B-F51B98F71CD1}" type="sibTrans" cxnId="{24A4CAF4-E97E-4F91-9118-217CC75B050F}">
      <dgm:prSet/>
      <dgm:spPr/>
      <dgm:t>
        <a:bodyPr/>
        <a:lstStyle/>
        <a:p>
          <a:endParaRPr lang="en-US"/>
        </a:p>
      </dgm:t>
    </dgm:pt>
    <dgm:pt modelId="{47CA892B-2272-4C0C-B203-72E61905CE15}">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D7A5A12-0FDB-4A4D-BACF-ECC5E76A2B7D}" type="parTrans" cxnId="{6B0030E7-4591-49E1-B428-4486A7582CDF}">
      <dgm:prSet/>
      <dgm:spPr/>
      <dgm:t>
        <a:bodyPr/>
        <a:lstStyle/>
        <a:p>
          <a:endParaRPr lang="en-US"/>
        </a:p>
      </dgm:t>
    </dgm:pt>
    <dgm:pt modelId="{335909D4-2E42-4CD8-8BF5-3AE89A07A07F}" type="sibTrans" cxnId="{6B0030E7-4591-49E1-B428-4486A7582CDF}">
      <dgm:prSet/>
      <dgm:spPr/>
      <dgm:t>
        <a:bodyPr/>
        <a:lstStyle/>
        <a:p>
          <a:endParaRPr lang="en-US"/>
        </a:p>
      </dgm:t>
    </dgm:pt>
    <dgm:pt modelId="{2AC2DE46-5C6F-49AE-A059-4DF4E9B102F8}">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endParaRPr lang="en-US" sz="2000" dirty="0">
            <a:latin typeface="Times New Roman" panose="02020603050405020304" pitchFamily="18" charset="0"/>
            <a:cs typeface="Times New Roman" panose="02020603050405020304" pitchFamily="18" charset="0"/>
          </a:endParaRPr>
        </a:p>
      </dgm:t>
    </dgm:pt>
    <dgm:pt modelId="{B6023E0F-0F1E-47CE-A96B-CFC258DBAA7F}" type="parTrans" cxnId="{83F68FD5-5691-472C-A708-CDB5385ACB6A}">
      <dgm:prSet/>
      <dgm:spPr/>
      <dgm:t>
        <a:bodyPr/>
        <a:lstStyle/>
        <a:p>
          <a:endParaRPr lang="en-US"/>
        </a:p>
      </dgm:t>
    </dgm:pt>
    <dgm:pt modelId="{936ED96A-C943-41D3-96B6-367B409B0FEC}" type="sibTrans" cxnId="{83F68FD5-5691-472C-A708-CDB5385ACB6A}">
      <dgm:prSet/>
      <dgm:spPr/>
      <dgm:t>
        <a:bodyPr/>
        <a:lstStyle/>
        <a:p>
          <a:endParaRPr lang="en-US"/>
        </a:p>
      </dgm:t>
    </dgm:pt>
    <dgm:pt modelId="{15932C5F-EF7E-4304-B3BF-C95C126BC85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endParaRPr lang="en-US" sz="2000" dirty="0">
            <a:latin typeface="Times New Roman" panose="02020603050405020304" pitchFamily="18" charset="0"/>
            <a:cs typeface="Times New Roman" panose="02020603050405020304" pitchFamily="18" charset="0"/>
          </a:endParaRPr>
        </a:p>
      </dgm:t>
    </dgm:pt>
    <dgm:pt modelId="{CFF3BAEB-C728-444A-9A1F-324D90DE6CD1}" type="parTrans" cxnId="{82F1B762-FE0B-4CE8-85B1-B7CC027E6F00}">
      <dgm:prSet/>
      <dgm:spPr/>
      <dgm:t>
        <a:bodyPr/>
        <a:lstStyle/>
        <a:p>
          <a:endParaRPr lang="en-US"/>
        </a:p>
      </dgm:t>
    </dgm:pt>
    <dgm:pt modelId="{CCBB0827-4F87-4EF4-8FDE-8E178D478EE4}" type="sibTrans" cxnId="{82F1B762-FE0B-4CE8-85B1-B7CC027E6F00}">
      <dgm:prSet/>
      <dgm:spPr/>
      <dgm:t>
        <a:bodyPr/>
        <a:lstStyle/>
        <a:p>
          <a:endParaRPr lang="en-US"/>
        </a:p>
      </dgm:t>
    </dgm:pt>
    <dgm:pt modelId="{C019C4A5-A2F9-4948-BDF8-BFCC7638319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422EA59C-D622-4B61-AAFB-4878580FADD9}" type="parTrans" cxnId="{837AB778-67D4-458B-A4DF-4C3CE3531815}">
      <dgm:prSet/>
      <dgm:spPr/>
      <dgm:t>
        <a:bodyPr/>
        <a:lstStyle/>
        <a:p>
          <a:endParaRPr lang="en-US"/>
        </a:p>
      </dgm:t>
    </dgm:pt>
    <dgm:pt modelId="{1DA1D4F9-C606-492C-A1FF-5D5576768AB1}" type="sibTrans" cxnId="{837AB778-67D4-458B-A4DF-4C3CE3531815}">
      <dgm:prSet/>
      <dgm:spPr/>
      <dgm:t>
        <a:bodyPr/>
        <a:lstStyle/>
        <a:p>
          <a:endParaRPr lang="en-US"/>
        </a:p>
      </dgm:t>
    </dgm:pt>
    <dgm:pt modelId="{4FBBBFE3-D664-45C0-94B7-910DEF7A8070}">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endParaRPr lang="en-US" sz="2000" dirty="0">
            <a:latin typeface="Times New Roman" panose="02020603050405020304" pitchFamily="18" charset="0"/>
            <a:cs typeface="Times New Roman" panose="02020603050405020304" pitchFamily="18" charset="0"/>
          </a:endParaRPr>
        </a:p>
      </dgm:t>
    </dgm:pt>
    <dgm:pt modelId="{787D57B6-75C6-473D-A381-FF6F271D2CEE}" type="parTrans" cxnId="{58BE523A-E5A2-4CD4-864F-50D3E672052F}">
      <dgm:prSet/>
      <dgm:spPr/>
      <dgm:t>
        <a:bodyPr/>
        <a:lstStyle/>
        <a:p>
          <a:endParaRPr lang="en-US"/>
        </a:p>
      </dgm:t>
    </dgm:pt>
    <dgm:pt modelId="{58D921CB-6091-4ABB-8CD1-D774A7C7F39E}" type="sibTrans" cxnId="{58BE523A-E5A2-4CD4-864F-50D3E672052F}">
      <dgm:prSet/>
      <dgm:spPr/>
      <dgm:t>
        <a:bodyPr/>
        <a:lstStyle/>
        <a:p>
          <a:endParaRPr lang="en-US"/>
        </a:p>
      </dgm:t>
    </dgm:pt>
    <dgm:pt modelId="{3A474CCE-C944-4872-B929-B14538C74789}" type="pres">
      <dgm:prSet presAssocID="{2AF75227-79F4-48F3-A0E7-705772291A10}" presName="Name0" presStyleCnt="0">
        <dgm:presLayoutVars>
          <dgm:chMax val="1"/>
          <dgm:chPref val="1"/>
          <dgm:dir/>
          <dgm:animOne val="branch"/>
          <dgm:animLvl val="lvl"/>
        </dgm:presLayoutVars>
      </dgm:prSet>
      <dgm:spPr/>
    </dgm:pt>
    <dgm:pt modelId="{1FDBA170-1F88-4512-9A58-D2A26D0306B8}" type="pres">
      <dgm:prSet presAssocID="{5F370B7B-AE1C-4BF7-AC4C-540B43E3F2CC}" presName="Parent" presStyleLbl="node0" presStyleIdx="0" presStyleCnt="1">
        <dgm:presLayoutVars>
          <dgm:chMax val="6"/>
          <dgm:chPref val="6"/>
        </dgm:presLayoutVars>
      </dgm:prSet>
      <dgm:spPr/>
    </dgm:pt>
    <dgm:pt modelId="{0DD3F19F-65AD-4F5F-BC67-EA3C65ADDA5C}" type="pres">
      <dgm:prSet presAssocID="{BCB04760-EEE0-4A67-AAA8-8C06F3526F4D}" presName="Accent1" presStyleCnt="0"/>
      <dgm:spPr/>
    </dgm:pt>
    <dgm:pt modelId="{F8E5200D-44E8-42DE-8576-0BA01EC992EB}" type="pres">
      <dgm:prSet presAssocID="{BCB04760-EEE0-4A67-AAA8-8C06F3526F4D}" presName="Accent" presStyleLbl="bgShp" presStyleIdx="0" presStyleCnt="6"/>
      <dgm:spPr/>
    </dgm:pt>
    <dgm:pt modelId="{F2C02B56-07C3-479C-8B13-431B8E283A0D}" type="pres">
      <dgm:prSet presAssocID="{BCB04760-EEE0-4A67-AAA8-8C06F3526F4D}" presName="Child1" presStyleLbl="node1" presStyleIdx="0" presStyleCnt="6">
        <dgm:presLayoutVars>
          <dgm:chMax val="0"/>
          <dgm:chPref val="0"/>
          <dgm:bulletEnabled val="1"/>
        </dgm:presLayoutVars>
      </dgm:prSet>
      <dgm:spPr/>
    </dgm:pt>
    <dgm:pt modelId="{56B516EE-7CDF-4F0A-8BD8-8DF58822D887}" type="pres">
      <dgm:prSet presAssocID="{47CA892B-2272-4C0C-B203-72E61905CE15}" presName="Accent2" presStyleCnt="0"/>
      <dgm:spPr/>
    </dgm:pt>
    <dgm:pt modelId="{D1869F0C-1DC6-4108-A04C-FA2C904CB294}" type="pres">
      <dgm:prSet presAssocID="{47CA892B-2272-4C0C-B203-72E61905CE15}" presName="Accent" presStyleLbl="bgShp" presStyleIdx="1" presStyleCnt="6"/>
      <dgm:spPr/>
    </dgm:pt>
    <dgm:pt modelId="{DE5A7651-71D2-44BA-8C58-ADAD8FBEDD47}" type="pres">
      <dgm:prSet presAssocID="{47CA892B-2272-4C0C-B203-72E61905CE15}" presName="Child2" presStyleLbl="node1" presStyleIdx="1" presStyleCnt="6">
        <dgm:presLayoutVars>
          <dgm:chMax val="0"/>
          <dgm:chPref val="0"/>
          <dgm:bulletEnabled val="1"/>
        </dgm:presLayoutVars>
      </dgm:prSet>
      <dgm:spPr/>
    </dgm:pt>
    <dgm:pt modelId="{2CBDF7A6-D74B-4D05-B4CA-704A3362DC2D}" type="pres">
      <dgm:prSet presAssocID="{2AC2DE46-5C6F-49AE-A059-4DF4E9B102F8}" presName="Accent3" presStyleCnt="0"/>
      <dgm:spPr/>
    </dgm:pt>
    <dgm:pt modelId="{A64F9003-5E5F-43C4-B405-7FC46FA9A0F4}" type="pres">
      <dgm:prSet presAssocID="{2AC2DE46-5C6F-49AE-A059-4DF4E9B102F8}" presName="Accent" presStyleLbl="bgShp" presStyleIdx="2" presStyleCnt="6"/>
      <dgm:spPr/>
    </dgm:pt>
    <dgm:pt modelId="{38EAAA57-7742-4BEE-8EC9-C512226B8F39}" type="pres">
      <dgm:prSet presAssocID="{2AC2DE46-5C6F-49AE-A059-4DF4E9B102F8}" presName="Child3" presStyleLbl="node1" presStyleIdx="2" presStyleCnt="6">
        <dgm:presLayoutVars>
          <dgm:chMax val="0"/>
          <dgm:chPref val="0"/>
          <dgm:bulletEnabled val="1"/>
        </dgm:presLayoutVars>
      </dgm:prSet>
      <dgm:spPr/>
    </dgm:pt>
    <dgm:pt modelId="{7266CF9D-6F35-49C2-8647-F7F3874D0EE3}" type="pres">
      <dgm:prSet presAssocID="{15932C5F-EF7E-4304-B3BF-C95C126BC856}" presName="Accent4" presStyleCnt="0"/>
      <dgm:spPr/>
    </dgm:pt>
    <dgm:pt modelId="{AECBE0D7-3FA3-4458-8E84-94A17AB82792}" type="pres">
      <dgm:prSet presAssocID="{15932C5F-EF7E-4304-B3BF-C95C126BC856}" presName="Accent" presStyleLbl="bgShp" presStyleIdx="3" presStyleCnt="6"/>
      <dgm:spPr/>
    </dgm:pt>
    <dgm:pt modelId="{9327DA25-8B9C-46FC-8310-65FDEB06B0C6}" type="pres">
      <dgm:prSet presAssocID="{15932C5F-EF7E-4304-B3BF-C95C126BC856}" presName="Child4" presStyleLbl="node1" presStyleIdx="3" presStyleCnt="6">
        <dgm:presLayoutVars>
          <dgm:chMax val="0"/>
          <dgm:chPref val="0"/>
          <dgm:bulletEnabled val="1"/>
        </dgm:presLayoutVars>
      </dgm:prSet>
      <dgm:spPr/>
    </dgm:pt>
    <dgm:pt modelId="{C02C4A6E-6F6C-4D0C-B71F-07DD6B3451C4}" type="pres">
      <dgm:prSet presAssocID="{C019C4A5-A2F9-4948-BDF8-BFCC76383196}" presName="Accent5" presStyleCnt="0"/>
      <dgm:spPr/>
    </dgm:pt>
    <dgm:pt modelId="{C914F0B0-7ECA-4340-B546-AC1D21B7F343}" type="pres">
      <dgm:prSet presAssocID="{C019C4A5-A2F9-4948-BDF8-BFCC76383196}" presName="Accent" presStyleLbl="bgShp" presStyleIdx="4" presStyleCnt="6"/>
      <dgm:spPr/>
    </dgm:pt>
    <dgm:pt modelId="{3D2CD1ED-9837-48E7-B354-AC6EB0BB39B9}" type="pres">
      <dgm:prSet presAssocID="{C019C4A5-A2F9-4948-BDF8-BFCC76383196}" presName="Child5" presStyleLbl="node1" presStyleIdx="4" presStyleCnt="6">
        <dgm:presLayoutVars>
          <dgm:chMax val="0"/>
          <dgm:chPref val="0"/>
          <dgm:bulletEnabled val="1"/>
        </dgm:presLayoutVars>
      </dgm:prSet>
      <dgm:spPr/>
    </dgm:pt>
    <dgm:pt modelId="{259640FD-8AB5-41BA-A13A-FC7F820E85F3}" type="pres">
      <dgm:prSet presAssocID="{4FBBBFE3-D664-45C0-94B7-910DEF7A8070}" presName="Accent6" presStyleCnt="0"/>
      <dgm:spPr/>
    </dgm:pt>
    <dgm:pt modelId="{430BA262-FE76-4D25-A04E-818DC16AA126}" type="pres">
      <dgm:prSet presAssocID="{4FBBBFE3-D664-45C0-94B7-910DEF7A8070}" presName="Accent" presStyleLbl="bgShp" presStyleIdx="5" presStyleCnt="6"/>
      <dgm:spPr/>
    </dgm:pt>
    <dgm:pt modelId="{0062495F-284B-4524-8168-87F8B853CD5E}" type="pres">
      <dgm:prSet presAssocID="{4FBBBFE3-D664-45C0-94B7-910DEF7A8070}" presName="Child6" presStyleLbl="node1" presStyleIdx="5" presStyleCnt="6">
        <dgm:presLayoutVars>
          <dgm:chMax val="0"/>
          <dgm:chPref val="0"/>
          <dgm:bulletEnabled val="1"/>
        </dgm:presLayoutVars>
      </dgm:prSet>
      <dgm:spPr/>
    </dgm:pt>
  </dgm:ptLst>
  <dgm:cxnLst>
    <dgm:cxn modelId="{07EC1722-E538-4B70-BB36-64BDB919541A}" type="presOf" srcId="{2AC2DE46-5C6F-49AE-A059-4DF4E9B102F8}" destId="{38EAAA57-7742-4BEE-8EC9-C512226B8F39}" srcOrd="0" destOrd="0" presId="urn:microsoft.com/office/officeart/2011/layout/HexagonRadial"/>
    <dgm:cxn modelId="{457B1B22-DCC3-444F-8B8D-0EB3F4F6BDC5}" type="presOf" srcId="{2AF75227-79F4-48F3-A0E7-705772291A10}" destId="{3A474CCE-C944-4872-B929-B14538C74789}" srcOrd="0" destOrd="0" presId="urn:microsoft.com/office/officeart/2011/layout/HexagonRadial"/>
    <dgm:cxn modelId="{193B132A-CC9B-4A81-A958-ACCCCAA32F84}" type="presOf" srcId="{BCB04760-EEE0-4A67-AAA8-8C06F3526F4D}" destId="{F2C02B56-07C3-479C-8B13-431B8E283A0D}" srcOrd="0" destOrd="0" presId="urn:microsoft.com/office/officeart/2011/layout/HexagonRadial"/>
    <dgm:cxn modelId="{58BE523A-E5A2-4CD4-864F-50D3E672052F}" srcId="{5F370B7B-AE1C-4BF7-AC4C-540B43E3F2CC}" destId="{4FBBBFE3-D664-45C0-94B7-910DEF7A8070}" srcOrd="5" destOrd="0" parTransId="{787D57B6-75C6-473D-A381-FF6F271D2CEE}" sibTransId="{58D921CB-6091-4ABB-8CD1-D774A7C7F39E}"/>
    <dgm:cxn modelId="{82F1B762-FE0B-4CE8-85B1-B7CC027E6F00}" srcId="{5F370B7B-AE1C-4BF7-AC4C-540B43E3F2CC}" destId="{15932C5F-EF7E-4304-B3BF-C95C126BC856}" srcOrd="3" destOrd="0" parTransId="{CFF3BAEB-C728-444A-9A1F-324D90DE6CD1}" sibTransId="{CCBB0827-4F87-4EF4-8FDE-8E178D478EE4}"/>
    <dgm:cxn modelId="{6032C874-E847-47E4-A8BB-2F8BEFDB8610}" type="presOf" srcId="{C019C4A5-A2F9-4948-BDF8-BFCC76383196}" destId="{3D2CD1ED-9837-48E7-B354-AC6EB0BB39B9}" srcOrd="0" destOrd="0" presId="urn:microsoft.com/office/officeart/2011/layout/HexagonRadial"/>
    <dgm:cxn modelId="{837AB778-67D4-458B-A4DF-4C3CE3531815}" srcId="{5F370B7B-AE1C-4BF7-AC4C-540B43E3F2CC}" destId="{C019C4A5-A2F9-4948-BDF8-BFCC76383196}" srcOrd="4" destOrd="0" parTransId="{422EA59C-D622-4B61-AAFB-4878580FADD9}" sibTransId="{1DA1D4F9-C606-492C-A1FF-5D5576768AB1}"/>
    <dgm:cxn modelId="{636C5E8B-C5C4-4FFC-A141-B87CB2EDBB18}" type="presOf" srcId="{47CA892B-2272-4C0C-B203-72E61905CE15}" destId="{DE5A7651-71D2-44BA-8C58-ADAD8FBEDD47}" srcOrd="0" destOrd="0" presId="urn:microsoft.com/office/officeart/2011/layout/HexagonRadial"/>
    <dgm:cxn modelId="{E966C2C6-1790-4917-92D3-36BD658C6C34}" type="presOf" srcId="{5F370B7B-AE1C-4BF7-AC4C-540B43E3F2CC}" destId="{1FDBA170-1F88-4512-9A58-D2A26D0306B8}" srcOrd="0" destOrd="0" presId="urn:microsoft.com/office/officeart/2011/layout/HexagonRadial"/>
    <dgm:cxn modelId="{2B462ECE-035E-4B8B-A91C-F23126494E12}" type="presOf" srcId="{15932C5F-EF7E-4304-B3BF-C95C126BC856}" destId="{9327DA25-8B9C-46FC-8310-65FDEB06B0C6}" srcOrd="0" destOrd="0" presId="urn:microsoft.com/office/officeart/2011/layout/HexagonRadial"/>
    <dgm:cxn modelId="{83F68FD5-5691-472C-A708-CDB5385ACB6A}" srcId="{5F370B7B-AE1C-4BF7-AC4C-540B43E3F2CC}" destId="{2AC2DE46-5C6F-49AE-A059-4DF4E9B102F8}" srcOrd="2" destOrd="0" parTransId="{B6023E0F-0F1E-47CE-A96B-CFC258DBAA7F}" sibTransId="{936ED96A-C943-41D3-96B6-367B409B0FEC}"/>
    <dgm:cxn modelId="{6B0030E7-4591-49E1-B428-4486A7582CDF}" srcId="{5F370B7B-AE1C-4BF7-AC4C-540B43E3F2CC}" destId="{47CA892B-2272-4C0C-B203-72E61905CE15}" srcOrd="1" destOrd="0" parTransId="{7D7A5A12-0FDB-4A4D-BACF-ECC5E76A2B7D}" sibTransId="{335909D4-2E42-4CD8-8BF5-3AE89A07A07F}"/>
    <dgm:cxn modelId="{24A4CAF4-E97E-4F91-9118-217CC75B050F}" srcId="{5F370B7B-AE1C-4BF7-AC4C-540B43E3F2CC}" destId="{BCB04760-EEE0-4A67-AAA8-8C06F3526F4D}" srcOrd="0" destOrd="0" parTransId="{1E2C0690-4570-44F2-BADD-623DAB9DA3E2}" sibTransId="{B4BCE17E-1E92-4CAF-964B-F51B98F71CD1}"/>
    <dgm:cxn modelId="{194902F8-EEB9-4AEF-B61E-2CA887717DFF}" type="presOf" srcId="{4FBBBFE3-D664-45C0-94B7-910DEF7A8070}" destId="{0062495F-284B-4524-8168-87F8B853CD5E}" srcOrd="0" destOrd="0" presId="urn:microsoft.com/office/officeart/2011/layout/HexagonRadial"/>
    <dgm:cxn modelId="{D0A318FC-8BBE-47A1-860D-687A26FD2A08}" srcId="{2AF75227-79F4-48F3-A0E7-705772291A10}" destId="{5F370B7B-AE1C-4BF7-AC4C-540B43E3F2CC}" srcOrd="0" destOrd="0" parTransId="{BDEB2C2F-9382-45EE-B8B3-D4B0283D585E}" sibTransId="{505FEA56-B581-4532-91CB-5721403AE89B}"/>
    <dgm:cxn modelId="{E17D9B16-CA69-42E2-A019-CB78E699A373}" type="presParOf" srcId="{3A474CCE-C944-4872-B929-B14538C74789}" destId="{1FDBA170-1F88-4512-9A58-D2A26D0306B8}" srcOrd="0" destOrd="0" presId="urn:microsoft.com/office/officeart/2011/layout/HexagonRadial"/>
    <dgm:cxn modelId="{D1DC6033-AB7E-4F04-8F71-C8BA2EC740AA}" type="presParOf" srcId="{3A474CCE-C944-4872-B929-B14538C74789}" destId="{0DD3F19F-65AD-4F5F-BC67-EA3C65ADDA5C}" srcOrd="1" destOrd="0" presId="urn:microsoft.com/office/officeart/2011/layout/HexagonRadial"/>
    <dgm:cxn modelId="{FAA617BF-2EF5-44D3-8F7B-2CF0AB6AFBC0}" type="presParOf" srcId="{0DD3F19F-65AD-4F5F-BC67-EA3C65ADDA5C}" destId="{F8E5200D-44E8-42DE-8576-0BA01EC992EB}" srcOrd="0" destOrd="0" presId="urn:microsoft.com/office/officeart/2011/layout/HexagonRadial"/>
    <dgm:cxn modelId="{733BCA50-A5E1-4ED0-A5FF-EE3EF7E31BFC}" type="presParOf" srcId="{3A474CCE-C944-4872-B929-B14538C74789}" destId="{F2C02B56-07C3-479C-8B13-431B8E283A0D}" srcOrd="2" destOrd="0" presId="urn:microsoft.com/office/officeart/2011/layout/HexagonRadial"/>
    <dgm:cxn modelId="{D2BB21E6-F63E-4DC2-8734-DBF5F9A3F021}" type="presParOf" srcId="{3A474CCE-C944-4872-B929-B14538C74789}" destId="{56B516EE-7CDF-4F0A-8BD8-8DF58822D887}" srcOrd="3" destOrd="0" presId="urn:microsoft.com/office/officeart/2011/layout/HexagonRadial"/>
    <dgm:cxn modelId="{512A2123-BBAD-45A3-B00D-6F6560CDC2E2}" type="presParOf" srcId="{56B516EE-7CDF-4F0A-8BD8-8DF58822D887}" destId="{D1869F0C-1DC6-4108-A04C-FA2C904CB294}" srcOrd="0" destOrd="0" presId="urn:microsoft.com/office/officeart/2011/layout/HexagonRadial"/>
    <dgm:cxn modelId="{CE432B89-E745-4B55-AB4D-75B7ACB1CE2E}" type="presParOf" srcId="{3A474CCE-C944-4872-B929-B14538C74789}" destId="{DE5A7651-71D2-44BA-8C58-ADAD8FBEDD47}" srcOrd="4" destOrd="0" presId="urn:microsoft.com/office/officeart/2011/layout/HexagonRadial"/>
    <dgm:cxn modelId="{13C7D27B-75F7-41DE-B91A-BC73A4BF1F24}" type="presParOf" srcId="{3A474CCE-C944-4872-B929-B14538C74789}" destId="{2CBDF7A6-D74B-4D05-B4CA-704A3362DC2D}" srcOrd="5" destOrd="0" presId="urn:microsoft.com/office/officeart/2011/layout/HexagonRadial"/>
    <dgm:cxn modelId="{F355FB45-8185-4793-A4DA-2D8F05204E77}" type="presParOf" srcId="{2CBDF7A6-D74B-4D05-B4CA-704A3362DC2D}" destId="{A64F9003-5E5F-43C4-B405-7FC46FA9A0F4}" srcOrd="0" destOrd="0" presId="urn:microsoft.com/office/officeart/2011/layout/HexagonRadial"/>
    <dgm:cxn modelId="{E2884F82-109D-4202-A2E9-58C4A2573C2B}" type="presParOf" srcId="{3A474CCE-C944-4872-B929-B14538C74789}" destId="{38EAAA57-7742-4BEE-8EC9-C512226B8F39}" srcOrd="6" destOrd="0" presId="urn:microsoft.com/office/officeart/2011/layout/HexagonRadial"/>
    <dgm:cxn modelId="{4FA16C5D-4E17-4500-8834-7D771453A5D3}" type="presParOf" srcId="{3A474CCE-C944-4872-B929-B14538C74789}" destId="{7266CF9D-6F35-49C2-8647-F7F3874D0EE3}" srcOrd="7" destOrd="0" presId="urn:microsoft.com/office/officeart/2011/layout/HexagonRadial"/>
    <dgm:cxn modelId="{7621F8A9-7833-4743-B83C-524B2864BB29}" type="presParOf" srcId="{7266CF9D-6F35-49C2-8647-F7F3874D0EE3}" destId="{AECBE0D7-3FA3-4458-8E84-94A17AB82792}" srcOrd="0" destOrd="0" presId="urn:microsoft.com/office/officeart/2011/layout/HexagonRadial"/>
    <dgm:cxn modelId="{42EE177B-6CA7-4CD3-A56D-1D34900FFD38}" type="presParOf" srcId="{3A474CCE-C944-4872-B929-B14538C74789}" destId="{9327DA25-8B9C-46FC-8310-65FDEB06B0C6}" srcOrd="8" destOrd="0" presId="urn:microsoft.com/office/officeart/2011/layout/HexagonRadial"/>
    <dgm:cxn modelId="{2C81E539-C14A-40A0-8D4E-FD11683A90C9}" type="presParOf" srcId="{3A474CCE-C944-4872-B929-B14538C74789}" destId="{C02C4A6E-6F6C-4D0C-B71F-07DD6B3451C4}" srcOrd="9" destOrd="0" presId="urn:microsoft.com/office/officeart/2011/layout/HexagonRadial"/>
    <dgm:cxn modelId="{370FAA78-4984-435D-8041-6FBE39CB5346}" type="presParOf" srcId="{C02C4A6E-6F6C-4D0C-B71F-07DD6B3451C4}" destId="{C914F0B0-7ECA-4340-B546-AC1D21B7F343}" srcOrd="0" destOrd="0" presId="urn:microsoft.com/office/officeart/2011/layout/HexagonRadial"/>
    <dgm:cxn modelId="{1DEDB5ED-6ACB-4968-8D34-4772D4AC09D5}" type="presParOf" srcId="{3A474CCE-C944-4872-B929-B14538C74789}" destId="{3D2CD1ED-9837-48E7-B354-AC6EB0BB39B9}" srcOrd="10" destOrd="0" presId="urn:microsoft.com/office/officeart/2011/layout/HexagonRadial"/>
    <dgm:cxn modelId="{1F910213-81F3-49F2-9AC3-347E358AC4A1}" type="presParOf" srcId="{3A474CCE-C944-4872-B929-B14538C74789}" destId="{259640FD-8AB5-41BA-A13A-FC7F820E85F3}" srcOrd="11" destOrd="0" presId="urn:microsoft.com/office/officeart/2011/layout/HexagonRadial"/>
    <dgm:cxn modelId="{0521C612-41D7-45A7-9E47-ED222EB43A27}" type="presParOf" srcId="{259640FD-8AB5-41BA-A13A-FC7F820E85F3}" destId="{430BA262-FE76-4D25-A04E-818DC16AA126}" srcOrd="0" destOrd="0" presId="urn:microsoft.com/office/officeart/2011/layout/HexagonRadial"/>
    <dgm:cxn modelId="{D5314F90-9981-4062-B85B-75F274090613}" type="presParOf" srcId="{3A474CCE-C944-4872-B929-B14538C74789}" destId="{0062495F-284B-4524-8168-87F8B853CD5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A170-1F88-4512-9A58-D2A26D0306B8}">
      <dsp:nvSpPr>
        <dsp:cNvPr id="0" name=""/>
        <dsp:cNvSpPr/>
      </dsp:nvSpPr>
      <dsp:spPr>
        <a:xfrm>
          <a:off x="2752044" y="1575585"/>
          <a:ext cx="2002637" cy="173236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kern="1200" noProof="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liệu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văn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bản</a:t>
          </a:r>
          <a:endParaRPr lang="en-US" sz="2000" kern="1200" dirty="0">
            <a:latin typeface="Times New Roman" panose="02020603050405020304" pitchFamily="18" charset="0"/>
            <a:cs typeface="Times New Roman" panose="02020603050405020304" pitchFamily="18" charset="0"/>
          </a:endParaRPr>
        </a:p>
      </dsp:txBody>
      <dsp:txXfrm>
        <a:off x="3083909" y="1862662"/>
        <a:ext cx="1338907" cy="1158208"/>
      </dsp:txXfrm>
    </dsp:sp>
    <dsp:sp modelId="{D1869F0C-1DC6-4108-A04C-FA2C904CB294}">
      <dsp:nvSpPr>
        <dsp:cNvPr id="0" name=""/>
        <dsp:cNvSpPr/>
      </dsp:nvSpPr>
      <dsp:spPr>
        <a:xfrm>
          <a:off x="4006080" y="746766"/>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02B56-07C3-479C-8B13-431B8E283A0D}">
      <dsp:nvSpPr>
        <dsp:cNvPr id="0" name=""/>
        <dsp:cNvSpPr/>
      </dsp:nvSpPr>
      <dsp:spPr>
        <a:xfrm>
          <a:off x="2936516" y="0"/>
          <a:ext cx="1641147" cy="1419784"/>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cơ</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quan</a:t>
          </a:r>
          <a:endParaRPr lang="en-US" sz="2000" kern="1200" dirty="0">
            <a:latin typeface="Times New Roman" panose="02020603050405020304" pitchFamily="18" charset="0"/>
            <a:cs typeface="Times New Roman" panose="02020603050405020304" pitchFamily="18" charset="0"/>
          </a:endParaRPr>
        </a:p>
      </dsp:txBody>
      <dsp:txXfrm>
        <a:off x="3208489" y="235288"/>
        <a:ext cx="1097201" cy="949208"/>
      </dsp:txXfrm>
    </dsp:sp>
    <dsp:sp modelId="{A64F9003-5E5F-43C4-B405-7FC46FA9A0F4}">
      <dsp:nvSpPr>
        <dsp:cNvPr id="0" name=""/>
        <dsp:cNvSpPr/>
      </dsp:nvSpPr>
      <dsp:spPr>
        <a:xfrm>
          <a:off x="4887911" y="1963864"/>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A7651-71D2-44BA-8C58-ADAD8FBEDD47}">
      <dsp:nvSpPr>
        <dsp:cNvPr id="0" name=""/>
        <dsp:cNvSpPr/>
      </dsp:nvSpPr>
      <dsp:spPr>
        <a:xfrm>
          <a:off x="4441638" y="873262"/>
          <a:ext cx="1641147" cy="1419784"/>
        </a:xfrm>
        <a:prstGeom prst="hexagon">
          <a:avLst>
            <a:gd name="adj" fmla="val 28570"/>
            <a:gd name="vf" fmla="val 11547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4713611" y="1108550"/>
        <a:ext cx="1097201" cy="949208"/>
      </dsp:txXfrm>
    </dsp:sp>
    <dsp:sp modelId="{AECBE0D7-3FA3-4458-8E84-94A17AB82792}">
      <dsp:nvSpPr>
        <dsp:cNvPr id="0" name=""/>
        <dsp:cNvSpPr/>
      </dsp:nvSpPr>
      <dsp:spPr>
        <a:xfrm>
          <a:off x="4275334" y="3337739"/>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AAA57-7742-4BEE-8EC9-C512226B8F39}">
      <dsp:nvSpPr>
        <dsp:cNvPr id="0" name=""/>
        <dsp:cNvSpPr/>
      </dsp:nvSpPr>
      <dsp:spPr>
        <a:xfrm>
          <a:off x="4441638" y="2589996"/>
          <a:ext cx="1641147" cy="1419784"/>
        </a:xfrm>
        <a:prstGeom prst="hexagon">
          <a:avLst>
            <a:gd name="adj" fmla="val 28570"/>
            <a:gd name="vf" fmla="val 11547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khoản</a:t>
          </a:r>
          <a:endParaRPr lang="en-US" sz="2000" kern="1200" dirty="0">
            <a:latin typeface="Times New Roman" panose="02020603050405020304" pitchFamily="18" charset="0"/>
            <a:cs typeface="Times New Roman" panose="02020603050405020304" pitchFamily="18" charset="0"/>
          </a:endParaRPr>
        </a:p>
      </dsp:txBody>
      <dsp:txXfrm>
        <a:off x="4713611" y="2825284"/>
        <a:ext cx="1097201" cy="949208"/>
      </dsp:txXfrm>
    </dsp:sp>
    <dsp:sp modelId="{C914F0B0-7ECA-4340-B546-AC1D21B7F343}">
      <dsp:nvSpPr>
        <dsp:cNvPr id="0" name=""/>
        <dsp:cNvSpPr/>
      </dsp:nvSpPr>
      <dsp:spPr>
        <a:xfrm>
          <a:off x="2755771" y="348035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27DA25-8B9C-46FC-8310-65FDEB06B0C6}">
      <dsp:nvSpPr>
        <dsp:cNvPr id="0" name=""/>
        <dsp:cNvSpPr/>
      </dsp:nvSpPr>
      <dsp:spPr>
        <a:xfrm>
          <a:off x="2936516" y="3464236"/>
          <a:ext cx="1641147" cy="1419784"/>
        </a:xfrm>
        <a:prstGeom prst="hexagon">
          <a:avLst>
            <a:gd name="adj" fmla="val 28570"/>
            <a:gd name="vf" fmla="val 11547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phân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quyền</a:t>
          </a:r>
          <a:endParaRPr lang="en-US" sz="2000" kern="1200" dirty="0">
            <a:latin typeface="Times New Roman" panose="02020603050405020304" pitchFamily="18" charset="0"/>
            <a:cs typeface="Times New Roman" panose="02020603050405020304" pitchFamily="18" charset="0"/>
          </a:endParaRPr>
        </a:p>
      </dsp:txBody>
      <dsp:txXfrm>
        <a:off x="3208489" y="3699524"/>
        <a:ext cx="1097201" cy="949208"/>
      </dsp:txXfrm>
    </dsp:sp>
    <dsp:sp modelId="{430BA262-FE76-4D25-A04E-818DC16AA126}">
      <dsp:nvSpPr>
        <dsp:cNvPr id="0" name=""/>
        <dsp:cNvSpPr/>
      </dsp:nvSpPr>
      <dsp:spPr>
        <a:xfrm>
          <a:off x="1859499" y="226374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CD1ED-9837-48E7-B354-AC6EB0BB39B9}">
      <dsp:nvSpPr>
        <dsp:cNvPr id="0" name=""/>
        <dsp:cNvSpPr/>
      </dsp:nvSpPr>
      <dsp:spPr>
        <a:xfrm>
          <a:off x="1424406" y="2590973"/>
          <a:ext cx="1641147" cy="1419784"/>
        </a:xfrm>
        <a:prstGeom prst="hexagon">
          <a:avLst>
            <a:gd name="adj" fmla="val 28570"/>
            <a:gd name="vf" fmla="val 11547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1696379" y="2826261"/>
        <a:ext cx="1097201" cy="949208"/>
      </dsp:txXfrm>
    </dsp:sp>
    <dsp:sp modelId="{0062495F-284B-4524-8168-87F8B853CD5E}">
      <dsp:nvSpPr>
        <dsp:cNvPr id="0" name=""/>
        <dsp:cNvSpPr/>
      </dsp:nvSpPr>
      <dsp:spPr>
        <a:xfrm>
          <a:off x="1424406" y="871309"/>
          <a:ext cx="1641147" cy="1419784"/>
        </a:xfrm>
        <a:prstGeom prst="hexagon">
          <a:avLst>
            <a:gd name="adj" fmla="val 28570"/>
            <a:gd name="vf" fmla="val 1154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hộp</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số</a:t>
          </a:r>
          <a:endParaRPr lang="en-US" sz="2000" kern="1200" dirty="0">
            <a:latin typeface="Times New Roman" panose="02020603050405020304" pitchFamily="18" charset="0"/>
            <a:cs typeface="Times New Roman" panose="02020603050405020304" pitchFamily="18" charset="0"/>
          </a:endParaRPr>
        </a:p>
      </dsp:txBody>
      <dsp:txXfrm>
        <a:off x="1696379" y="1106597"/>
        <a:ext cx="1097201" cy="949208"/>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3F1F4-0E50-445C-A133-0DFC7D6C7005}" type="datetimeFigureOut">
              <a:rPr lang="en-US" smtClean="0"/>
              <a:t>6/19/2021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05B5A-FD99-4C70-A1F6-36FE8759C358}" type="slidenum">
              <a:rPr lang="en-US" smtClean="0"/>
              <a:t>‹#›</a:t>
            </a:fld>
            <a:endParaRPr lang="en-US"/>
          </a:p>
        </p:txBody>
      </p:sp>
    </p:spTree>
    <p:extLst>
      <p:ext uri="{BB962C8B-B14F-4D97-AF65-F5344CB8AC3E}">
        <p14:creationId xmlns:p14="http://schemas.microsoft.com/office/powerpoint/2010/main" val="213708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61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vi-VN" sz="1200" b="0" i="0" kern="1200" dirty="0">
                <a:solidFill>
                  <a:schemeClr val="tx1"/>
                </a:solidFill>
                <a:effectLst/>
                <a:latin typeface="+mn-lt"/>
                <a:ea typeface="+mn-ea"/>
                <a:cs typeface="+mn-cs"/>
              </a:rPr>
              <a:t>Xamarin.Forms cung cấp một API nhất quán để tạo các phần tử giao diện người dùng trên các nền tảng. API này có thể được triển khai trong XAML hoặc C # và hỗ trợ phân loại dữ liệu cho các mẫu như Model-View-ViewModel (MVVM).</a:t>
            </a:r>
          </a:p>
          <a:p>
            <a:pPr fontAlgn="base"/>
            <a:r>
              <a:rPr lang="vi-VN" sz="1200" b="0" i="0" kern="1200" dirty="0">
                <a:solidFill>
                  <a:schemeClr val="tx1"/>
                </a:solidFill>
                <a:effectLst/>
                <a:latin typeface="+mn-lt"/>
                <a:ea typeface="+mn-ea"/>
                <a:cs typeface="+mn-cs"/>
              </a:rPr>
              <a:t>Trong thời gian chạy, Xamarin.Forms sử dụng trình kết xuất nền tảng để chuyển đổi các phần tử giao diện người dùng đa nền tảng thành các điều khiển gốc trên Xamarin.Android, Xamarin.iOS và UWP. Điều này cho phép các nhà phát triển có được giao diện, cảm nhận và hiệu suất nguyên bản đồng thời nhận ra lợi ích của việc chia sẻ mã trên các nền tảng.</a:t>
            </a:r>
          </a:p>
          <a:p>
            <a:pPr fontAlgn="base"/>
            <a:r>
              <a:rPr lang="vi-VN" sz="1200" b="0" i="0" kern="1200" dirty="0">
                <a:solidFill>
                  <a:schemeClr val="tx1"/>
                </a:solidFill>
                <a:effectLst/>
                <a:latin typeface="+mn-lt"/>
                <a:ea typeface="+mn-ea"/>
                <a:cs typeface="+mn-cs"/>
              </a:rPr>
              <a:t>Các ứng dụng Xamarin.Forms thường bao gồm một thư viện .NET Standard được chia sẻ và các dự án nền tảng riêng lẻ. Thư viện được chia sẻ chứa các chế độ xem XAML hoặc C # và bất kỳ logic nghiệp vụ nào như dịch vụ, mô hình hoặc mã khác. Các dự án nền tảng chứa bất kỳ gói hoặc logic nào dành riêng cho nền tảng mà ứng dụng yêu cầu.</a:t>
            </a:r>
          </a:p>
          <a:p>
            <a:pPr fontAlgn="base"/>
            <a:r>
              <a:rPr lang="vi-VN" sz="1200" b="0" i="0" kern="1200" dirty="0">
                <a:solidFill>
                  <a:schemeClr val="tx1"/>
                </a:solidFill>
                <a:effectLst/>
                <a:latin typeface="+mn-lt"/>
                <a:ea typeface="+mn-ea"/>
                <a:cs typeface="+mn-cs"/>
              </a:rPr>
              <a:t>Xamarin.Forms sử dụng nền tảng Xamarin để chạy các ứng dụng .NET nguyên bản trên các nền tảng. Để biết thêm thông tin về nền tảng Xamarin, hãy xem Xamarin là gì ?.</a:t>
            </a:r>
          </a:p>
        </p:txBody>
      </p:sp>
      <p:sp>
        <p:nvSpPr>
          <p:cNvPr id="4" name="Slide Number Placeholder 3"/>
          <p:cNvSpPr>
            <a:spLocks noGrp="1"/>
          </p:cNvSpPr>
          <p:nvPr>
            <p:ph type="sldNum" sz="quarter" idx="10"/>
          </p:nvPr>
        </p:nvSpPr>
        <p:spPr/>
        <p:txBody>
          <a:bodyPr/>
          <a:lstStyle/>
          <a:p>
            <a:fld id="{0DC05B5A-FD99-4C70-A1F6-36FE8759C358}" type="slidenum">
              <a:rPr lang="en-US" smtClean="0"/>
              <a:t>12</a:t>
            </a:fld>
            <a:endParaRPr lang="en-US"/>
          </a:p>
        </p:txBody>
      </p:sp>
    </p:spTree>
    <p:extLst>
      <p:ext uri="{BB962C8B-B14F-4D97-AF65-F5344CB8AC3E}">
        <p14:creationId xmlns:p14="http://schemas.microsoft.com/office/powerpoint/2010/main" val="374079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13</a:t>
            </a:fld>
            <a:endParaRPr lang="en-US"/>
          </a:p>
        </p:txBody>
      </p:sp>
    </p:spTree>
    <p:extLst>
      <p:ext uri="{BB962C8B-B14F-4D97-AF65-F5344CB8AC3E}">
        <p14:creationId xmlns:p14="http://schemas.microsoft.com/office/powerpoint/2010/main" val="45973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8512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3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3</a:t>
            </a:fld>
            <a:endParaRPr lang="en-US"/>
          </a:p>
        </p:txBody>
      </p:sp>
    </p:spTree>
    <p:extLst>
      <p:ext uri="{BB962C8B-B14F-4D97-AF65-F5344CB8AC3E}">
        <p14:creationId xmlns:p14="http://schemas.microsoft.com/office/powerpoint/2010/main" val="386808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5</a:t>
            </a:fld>
            <a:endParaRPr lang="en-US"/>
          </a:p>
        </p:txBody>
      </p:sp>
    </p:spTree>
    <p:extLst>
      <p:ext uri="{BB962C8B-B14F-4D97-AF65-F5344CB8AC3E}">
        <p14:creationId xmlns:p14="http://schemas.microsoft.com/office/powerpoint/2010/main" val="180196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Hệ thống quản 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vẹn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6</a:t>
            </a:fld>
            <a:endParaRPr lang="en-US"/>
          </a:p>
        </p:txBody>
      </p:sp>
    </p:spTree>
    <p:extLst>
      <p:ext uri="{BB962C8B-B14F-4D97-AF65-F5344CB8AC3E}">
        <p14:creationId xmlns:p14="http://schemas.microsoft.com/office/powerpoint/2010/main" val="11927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7</a:t>
            </a:fld>
            <a:endParaRPr lang="en-US"/>
          </a:p>
        </p:txBody>
      </p:sp>
    </p:spTree>
    <p:extLst>
      <p:ext uri="{BB962C8B-B14F-4D97-AF65-F5344CB8AC3E}">
        <p14:creationId xmlns:p14="http://schemas.microsoft.com/office/powerpoint/2010/main" val="16635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8</a:t>
            </a:fld>
            <a:endParaRPr lang="en-US"/>
          </a:p>
        </p:txBody>
      </p:sp>
    </p:spTree>
    <p:extLst>
      <p:ext uri="{BB962C8B-B14F-4D97-AF65-F5344CB8AC3E}">
        <p14:creationId xmlns:p14="http://schemas.microsoft.com/office/powerpoint/2010/main" val="343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9</a:t>
            </a:fld>
            <a:endParaRPr lang="en-US"/>
          </a:p>
        </p:txBody>
      </p:sp>
    </p:spTree>
    <p:extLst>
      <p:ext uri="{BB962C8B-B14F-4D97-AF65-F5344CB8AC3E}">
        <p14:creationId xmlns:p14="http://schemas.microsoft.com/office/powerpoint/2010/main" val="208151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10</a:t>
            </a:fld>
            <a:endParaRPr lang="en-US"/>
          </a:p>
        </p:txBody>
      </p:sp>
    </p:spTree>
    <p:extLst>
      <p:ext uri="{BB962C8B-B14F-4D97-AF65-F5344CB8AC3E}">
        <p14:creationId xmlns:p14="http://schemas.microsoft.com/office/powerpoint/2010/main" val="348183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Xamarin.Forms là một khung giao diện người dùng mã nguồn mở. Xamarin.Forms cho phép các nhà phát triển xây dựng các ứng dụng Xamarin.Android, Xamarin.iOS và Windows từ một cơ sở mã được chia sẻ duy nhất.</a:t>
            </a:r>
            <a:br>
              <a:rPr lang="en-US"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Xamarin.Forms cho phép các nhà phát triển tạo giao diện người dùng trong XAML với mã phía sau trong C #. Các giao diện này được hiển thị dưới dạng các điều khiển gốc hiệu quả trên mỗi nền tảng</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xong</a:t>
            </a:r>
            <a:r>
              <a:rPr lang="en-US" sz="1200" kern="1200" dirty="0">
                <a:solidFill>
                  <a:schemeClr val="tx1"/>
                </a:solidFill>
                <a:effectLst/>
                <a:latin typeface="+mn-lt"/>
                <a:ea typeface="+mn-ea"/>
                <a:cs typeface="+mn-cs"/>
              </a:rPr>
              <a:t> apps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Windows Phone hay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Xamarin</a:t>
            </a:r>
            <a:r>
              <a:rPr lang="en-US" sz="1200" kern="1200" dirty="0">
                <a:solidFill>
                  <a:schemeClr val="tx1"/>
                </a:solidFill>
                <a:effectLst/>
                <a:latin typeface="+mn-lt"/>
                <a:ea typeface="+mn-ea"/>
                <a:cs typeface="+mn-cs"/>
              </a:rPr>
              <a:t> Forms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build app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Visula</a:t>
            </a:r>
            <a:r>
              <a:rPr lang="en-US" sz="1200" kern="1200" dirty="0">
                <a:solidFill>
                  <a:schemeClr val="tx1"/>
                </a:solidFill>
                <a:effectLst/>
                <a:latin typeface="+mn-lt"/>
                <a:ea typeface="+mn-ea"/>
                <a:cs typeface="+mn-cs"/>
              </a:rPr>
              <a:t> Studio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a:t>
            </a: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11</a:t>
            </a:fld>
            <a:endParaRPr lang="en-US"/>
          </a:p>
        </p:txBody>
      </p:sp>
    </p:spTree>
    <p:extLst>
      <p:ext uri="{BB962C8B-B14F-4D97-AF65-F5344CB8AC3E}">
        <p14:creationId xmlns:p14="http://schemas.microsoft.com/office/powerpoint/2010/main" val="2566880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2995742" y="809154"/>
            <a:ext cx="3320837"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1350"/>
          </a:p>
        </p:txBody>
      </p:sp>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320577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68058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87191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70318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58753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59207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84774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45136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501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51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2664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774522" y="1988369"/>
            <a:ext cx="1833223"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9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5450032" y="529965"/>
            <a:ext cx="3693968"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3393832" y="2105088"/>
            <a:ext cx="3693968"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870440" y="0"/>
            <a:ext cx="3640014"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6"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53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8355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328407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820429"/>
            <a:ext cx="3888432"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3600704"/>
            <a:ext cx="3888136"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14182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8150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41"/>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6"/>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88184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25439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356662"/>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356662"/>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61739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056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700808"/>
            <a:ext cx="9144000" cy="3456384"/>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3557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668224"/>
            <a:ext cx="4176000" cy="5568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Frame 5"/>
          <p:cNvSpPr/>
          <p:nvPr userDrawn="1"/>
        </p:nvSpPr>
        <p:spPr>
          <a:xfrm rot="2700000">
            <a:off x="1415905" y="1857991"/>
            <a:ext cx="4251291"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
        <p:nvSpPr>
          <p:cNvPr id="9" name="Chevron 8"/>
          <p:cNvSpPr/>
          <p:nvPr userDrawn="1"/>
        </p:nvSpPr>
        <p:spPr>
          <a:xfrm rot="10800000">
            <a:off x="906447" y="1940210"/>
            <a:ext cx="1432854" cy="3024012"/>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1408944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 y="0"/>
            <a:ext cx="4835732" cy="5157192"/>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7" y="1658405"/>
            <a:ext cx="4875935" cy="51995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59033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9" y="1985898"/>
            <a:ext cx="3035425" cy="403539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2138310"/>
            <a:ext cx="2793972"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774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9" y="3721192"/>
            <a:ext cx="3816424" cy="258812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5" y="4082039"/>
            <a:ext cx="1783531" cy="17443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58251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2" y="4026869"/>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2" y="1806535"/>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85555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10" y="1508788"/>
            <a:ext cx="2849840"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7" name="Rounded Rectangle 16"/>
          <p:cNvSpPr/>
          <p:nvPr userDrawn="1"/>
        </p:nvSpPr>
        <p:spPr>
          <a:xfrm>
            <a:off x="531933" y="1796670"/>
            <a:ext cx="108520"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8" name="Half Frame 17"/>
          <p:cNvSpPr/>
          <p:nvPr userDrawn="1"/>
        </p:nvSpPr>
        <p:spPr>
          <a:xfrm rot="5400000">
            <a:off x="2508922" y="1734658"/>
            <a:ext cx="669775"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552581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1" name="Google Shape;11;p2"/>
          <p:cNvSpPr txBox="1">
            <a:spLocks noGrp="1"/>
          </p:cNvSpPr>
          <p:nvPr>
            <p:ph type="ctrTitle"/>
          </p:nvPr>
        </p:nvSpPr>
        <p:spPr>
          <a:xfrm>
            <a:off x="2302050" y="1630933"/>
            <a:ext cx="4539900" cy="3596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4076478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4" name="Google Shape;14;p3"/>
          <p:cNvSpPr txBox="1">
            <a:spLocks noGrp="1"/>
          </p:cNvSpPr>
          <p:nvPr>
            <p:ph type="ctrTitle"/>
          </p:nvPr>
        </p:nvSpPr>
        <p:spPr>
          <a:xfrm>
            <a:off x="2438550" y="2415933"/>
            <a:ext cx="4266900" cy="1546400"/>
          </a:xfrm>
          <a:prstGeom prst="rect">
            <a:avLst/>
          </a:prstGeom>
        </p:spPr>
        <p:txBody>
          <a:bodyPr spcFirstLastPara="1" wrap="square" lIns="0" tIns="0" rIns="0" bIns="0" anchor="ctr"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3786739"/>
            <a:ext cx="4266900" cy="1046400"/>
          </a:xfrm>
          <a:prstGeom prst="rect">
            <a:avLst/>
          </a:prstGeom>
        </p:spPr>
        <p:txBody>
          <a:bodyPr spcFirstLastPara="1" wrap="square" lIns="0" tIns="0" rIns="0" bIns="0" anchor="ctr" anchorCtr="0"/>
          <a:lstStyle>
            <a:lvl1pPr lvl="0" algn="ctr" rtl="0">
              <a:spcBef>
                <a:spcPts val="0"/>
              </a:spcBef>
              <a:spcAft>
                <a:spcPts val="0"/>
              </a:spcAft>
              <a:buClr>
                <a:srgbClr val="FFFFFF"/>
              </a:buClr>
              <a:buSzPts val="1800"/>
              <a:buNone/>
              <a:defRPr sz="1800">
                <a:solidFill>
                  <a:srgbClr val="FFFFFF"/>
                </a:solidFill>
              </a:defRPr>
            </a:lvl1pPr>
            <a:lvl2pPr lvl="1" algn="ctr" rtl="0">
              <a:spcBef>
                <a:spcPts val="1000"/>
              </a:spcBef>
              <a:spcAft>
                <a:spcPts val="0"/>
              </a:spcAft>
              <a:buClr>
                <a:srgbClr val="FFFFFF"/>
              </a:buClr>
              <a:buSzPts val="1800"/>
              <a:buNone/>
              <a:defRPr sz="1800">
                <a:solidFill>
                  <a:srgbClr val="FFFFFF"/>
                </a:solidFill>
              </a:defRPr>
            </a:lvl2pPr>
            <a:lvl3pPr lvl="2" algn="ctr" rtl="0">
              <a:spcBef>
                <a:spcPts val="1000"/>
              </a:spcBef>
              <a:spcAft>
                <a:spcPts val="0"/>
              </a:spcAft>
              <a:buClr>
                <a:srgbClr val="FFFFFF"/>
              </a:buClr>
              <a:buSzPts val="1800"/>
              <a:buNone/>
              <a:defRPr sz="1800">
                <a:solidFill>
                  <a:srgbClr val="FFFFFF"/>
                </a:solidFill>
              </a:defRPr>
            </a:lvl3pPr>
            <a:lvl4pPr lvl="3" algn="ctr" rtl="0">
              <a:spcBef>
                <a:spcPts val="1000"/>
              </a:spcBef>
              <a:spcAft>
                <a:spcPts val="0"/>
              </a:spcAft>
              <a:buClr>
                <a:srgbClr val="FFFFFF"/>
              </a:buClr>
              <a:buSzPts val="1800"/>
              <a:buNone/>
              <a:defRPr sz="1800">
                <a:solidFill>
                  <a:srgbClr val="FFFFFF"/>
                </a:solidFill>
              </a:defRPr>
            </a:lvl4pPr>
            <a:lvl5pPr lvl="4" algn="ctr" rtl="0">
              <a:spcBef>
                <a:spcPts val="1000"/>
              </a:spcBef>
              <a:spcAft>
                <a:spcPts val="0"/>
              </a:spcAft>
              <a:buClr>
                <a:srgbClr val="FFFFFF"/>
              </a:buClr>
              <a:buSzPts val="1800"/>
              <a:buNone/>
              <a:defRPr sz="1800">
                <a:solidFill>
                  <a:srgbClr val="FFFFFF"/>
                </a:solidFill>
              </a:defRPr>
            </a:lvl5pPr>
            <a:lvl6pPr lvl="5" algn="ctr" rtl="0">
              <a:spcBef>
                <a:spcPts val="1000"/>
              </a:spcBef>
              <a:spcAft>
                <a:spcPts val="0"/>
              </a:spcAft>
              <a:buClr>
                <a:srgbClr val="FFFFFF"/>
              </a:buClr>
              <a:buSzPts val="1800"/>
              <a:buNone/>
              <a:defRPr sz="1800">
                <a:solidFill>
                  <a:srgbClr val="FFFFFF"/>
                </a:solidFill>
              </a:defRPr>
            </a:lvl6pPr>
            <a:lvl7pPr lvl="6" algn="ctr" rtl="0">
              <a:spcBef>
                <a:spcPts val="1000"/>
              </a:spcBef>
              <a:spcAft>
                <a:spcPts val="0"/>
              </a:spcAft>
              <a:buClr>
                <a:srgbClr val="FFFFFF"/>
              </a:buClr>
              <a:buSzPts val="1800"/>
              <a:buNone/>
              <a:defRPr sz="1800">
                <a:solidFill>
                  <a:srgbClr val="FFFFFF"/>
                </a:solidFill>
              </a:defRPr>
            </a:lvl7pPr>
            <a:lvl8pPr lvl="7" algn="ctr" rtl="0">
              <a:spcBef>
                <a:spcPts val="1000"/>
              </a:spcBef>
              <a:spcAft>
                <a:spcPts val="0"/>
              </a:spcAft>
              <a:buClr>
                <a:srgbClr val="FFFFFF"/>
              </a:buClr>
              <a:buSzPts val="1800"/>
              <a:buNone/>
              <a:defRPr sz="1800">
                <a:solidFill>
                  <a:srgbClr val="FFFFFF"/>
                </a:solidFill>
              </a:defRPr>
            </a:lvl8pPr>
            <a:lvl9pPr lvl="8" algn="ctr" rtl="0">
              <a:spcBef>
                <a:spcPts val="1000"/>
              </a:spcBef>
              <a:spcAft>
                <a:spcPts val="100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223765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FF8700"/>
            </a:gs>
            <a:gs pos="100000">
              <a:srgbClr val="FFD900"/>
            </a:gs>
          </a:gsLst>
          <a:lin ang="54007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8" name="Google Shape;18;p4"/>
          <p:cNvSpPr txBox="1">
            <a:spLocks noGrp="1"/>
          </p:cNvSpPr>
          <p:nvPr>
            <p:ph type="body" idx="1"/>
          </p:nvPr>
        </p:nvSpPr>
        <p:spPr>
          <a:xfrm>
            <a:off x="2370425" y="2374400"/>
            <a:ext cx="4403100" cy="2592400"/>
          </a:xfrm>
          <a:prstGeom prst="rect">
            <a:avLst/>
          </a:prstGeom>
        </p:spPr>
        <p:txBody>
          <a:bodyPr spcFirstLastPara="1" wrap="square" lIns="0" tIns="0" rIns="0" bIns="0" anchor="t" anchorCtr="0"/>
          <a:lstStyle>
            <a:lvl1pPr marL="457189" lvl="0" indent="-368291" algn="ctr" rtl="0">
              <a:spcBef>
                <a:spcPts val="600"/>
              </a:spcBef>
              <a:spcAft>
                <a:spcPts val="0"/>
              </a:spcAft>
              <a:buClr>
                <a:srgbClr val="FFFFFF"/>
              </a:buClr>
              <a:buSzPts val="2200"/>
              <a:buChar char="◦"/>
              <a:defRPr i="1">
                <a:solidFill>
                  <a:srgbClr val="FFFFFF"/>
                </a:solidFill>
              </a:defRPr>
            </a:lvl1pPr>
            <a:lvl2pPr marL="914378" lvl="1" indent="-368291" algn="ctr" rtl="0">
              <a:spcBef>
                <a:spcPts val="1000"/>
              </a:spcBef>
              <a:spcAft>
                <a:spcPts val="0"/>
              </a:spcAft>
              <a:buClr>
                <a:srgbClr val="FFFFFF"/>
              </a:buClr>
              <a:buSzPts val="2200"/>
              <a:buChar char="◦"/>
              <a:defRPr i="1">
                <a:solidFill>
                  <a:srgbClr val="FFFFFF"/>
                </a:solidFill>
              </a:defRPr>
            </a:lvl2pPr>
            <a:lvl3pPr marL="1371566" lvl="2" indent="-368291" algn="ctr" rtl="0">
              <a:spcBef>
                <a:spcPts val="1000"/>
              </a:spcBef>
              <a:spcAft>
                <a:spcPts val="0"/>
              </a:spcAft>
              <a:buClr>
                <a:srgbClr val="FFFFFF"/>
              </a:buClr>
              <a:buSzPts val="2200"/>
              <a:buChar char="◦"/>
              <a:defRPr i="1">
                <a:solidFill>
                  <a:srgbClr val="FFFFFF"/>
                </a:solidFill>
              </a:defRPr>
            </a:lvl3pPr>
            <a:lvl4pPr marL="1828754" lvl="3" indent="-368291" algn="ctr" rtl="0">
              <a:spcBef>
                <a:spcPts val="1000"/>
              </a:spcBef>
              <a:spcAft>
                <a:spcPts val="0"/>
              </a:spcAft>
              <a:buClr>
                <a:srgbClr val="FFFFFF"/>
              </a:buClr>
              <a:buSzPts val="2200"/>
              <a:buChar char="◦"/>
              <a:defRPr i="1">
                <a:solidFill>
                  <a:srgbClr val="FFFFFF"/>
                </a:solidFill>
              </a:defRPr>
            </a:lvl4pPr>
            <a:lvl5pPr marL="2285943" lvl="4" indent="-368291" algn="ctr" rtl="0">
              <a:spcBef>
                <a:spcPts val="1000"/>
              </a:spcBef>
              <a:spcAft>
                <a:spcPts val="0"/>
              </a:spcAft>
              <a:buClr>
                <a:srgbClr val="FFFFFF"/>
              </a:buClr>
              <a:buSzPts val="2200"/>
              <a:buChar char="◦"/>
              <a:defRPr i="1">
                <a:solidFill>
                  <a:srgbClr val="FFFFFF"/>
                </a:solidFill>
              </a:defRPr>
            </a:lvl5pPr>
            <a:lvl6pPr marL="2743132" lvl="5" indent="-368291" algn="ctr" rtl="0">
              <a:spcBef>
                <a:spcPts val="1000"/>
              </a:spcBef>
              <a:spcAft>
                <a:spcPts val="0"/>
              </a:spcAft>
              <a:buClr>
                <a:srgbClr val="FFFFFF"/>
              </a:buClr>
              <a:buSzPts val="2200"/>
              <a:buChar char="◦"/>
              <a:defRPr i="1">
                <a:solidFill>
                  <a:srgbClr val="FFFFFF"/>
                </a:solidFill>
              </a:defRPr>
            </a:lvl6pPr>
            <a:lvl7pPr marL="3200320" lvl="6" indent="-368291" algn="ctr" rtl="0">
              <a:spcBef>
                <a:spcPts val="1000"/>
              </a:spcBef>
              <a:spcAft>
                <a:spcPts val="0"/>
              </a:spcAft>
              <a:buClr>
                <a:srgbClr val="FFFFFF"/>
              </a:buClr>
              <a:buSzPts val="2200"/>
              <a:buChar char="◦"/>
              <a:defRPr i="1">
                <a:solidFill>
                  <a:srgbClr val="FFFFFF"/>
                </a:solidFill>
              </a:defRPr>
            </a:lvl7pPr>
            <a:lvl8pPr marL="3657509" lvl="7" indent="-368291" algn="ctr" rtl="0">
              <a:spcBef>
                <a:spcPts val="1000"/>
              </a:spcBef>
              <a:spcAft>
                <a:spcPts val="0"/>
              </a:spcAft>
              <a:buClr>
                <a:srgbClr val="FFFFFF"/>
              </a:buClr>
              <a:buSzPts val="2200"/>
              <a:buChar char="◦"/>
              <a:defRPr i="1">
                <a:solidFill>
                  <a:srgbClr val="FFFFFF"/>
                </a:solidFill>
              </a:defRPr>
            </a:lvl8pPr>
            <a:lvl9pPr marL="4114697" lvl="8" indent="-368291" algn="ctr">
              <a:spcBef>
                <a:spcPts val="1000"/>
              </a:spcBef>
              <a:spcAft>
                <a:spcPts val="1000"/>
              </a:spcAft>
              <a:buClr>
                <a:srgbClr val="FFFFFF"/>
              </a:buClr>
              <a:buSzPts val="2200"/>
              <a:buChar char="◦"/>
              <a:defRPr i="1">
                <a:solidFill>
                  <a:srgbClr val="FFFFFF"/>
                </a:solidFill>
              </a:defRPr>
            </a:lvl9pPr>
          </a:lstStyle>
          <a:p>
            <a:endParaRPr/>
          </a:p>
        </p:txBody>
      </p:sp>
      <p:sp>
        <p:nvSpPr>
          <p:cNvPr id="19" name="Google Shape;19;p4"/>
          <p:cNvSpPr txBox="1"/>
          <p:nvPr/>
        </p:nvSpPr>
        <p:spPr>
          <a:xfrm>
            <a:off x="3593400" y="1549825"/>
            <a:ext cx="1957200" cy="871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algn="ctr" defTabSz="685800">
              <a:buClr>
                <a:srgbClr val="000000"/>
              </a:buClr>
              <a:buFont typeface="Arial"/>
              <a:buNone/>
            </a:pPr>
            <a:r>
              <a:rPr lang="en" sz="7200" b="1" kern="0">
                <a:solidFill>
                  <a:srgbClr val="FFFFFF"/>
                </a:solidFill>
                <a:latin typeface="Montserrat"/>
                <a:ea typeface="Montserrat"/>
                <a:cs typeface="Montserrat"/>
                <a:sym typeface="Montserrat"/>
              </a:rPr>
              <a:t>“</a:t>
            </a:r>
            <a:endParaRPr sz="7200" b="1" kern="0">
              <a:solidFill>
                <a:srgbClr val="FFFFFF"/>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59925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6858000"/>
          </a:xfrm>
          <a:prstGeom prst="rect">
            <a:avLst/>
          </a:prstGeom>
          <a:noFill/>
          <a:ln>
            <a:noFill/>
          </a:ln>
        </p:spPr>
      </p:pic>
      <p:sp>
        <p:nvSpPr>
          <p:cNvPr id="23" name="Google Shape;23;p5"/>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1073767"/>
            <a:ext cx="4842600" cy="4730800"/>
          </a:xfrm>
          <a:prstGeom prst="rect">
            <a:avLst/>
          </a:prstGeom>
        </p:spPr>
        <p:txBody>
          <a:bodyPr spcFirstLastPara="1" wrap="square" lIns="0" tIns="0" rIns="0" bIns="0" anchor="ctr" anchorCtr="0"/>
          <a:lstStyle>
            <a:lvl1pPr marL="457189" lvl="0" indent="-368291">
              <a:spcBef>
                <a:spcPts val="600"/>
              </a:spcBef>
              <a:spcAft>
                <a:spcPts val="0"/>
              </a:spcAft>
              <a:buSzPts val="2200"/>
              <a:buChar char="◦"/>
              <a:defRPr/>
            </a:lvl1pPr>
            <a:lvl2pPr marL="914378" lvl="1" indent="-368291">
              <a:spcBef>
                <a:spcPts val="1000"/>
              </a:spcBef>
              <a:spcAft>
                <a:spcPts val="0"/>
              </a:spcAft>
              <a:buSzPts val="2200"/>
              <a:buChar char="◦"/>
              <a:defRPr/>
            </a:lvl2pPr>
            <a:lvl3pPr marL="1371566" lvl="2" indent="-368291">
              <a:spcBef>
                <a:spcPts val="1000"/>
              </a:spcBef>
              <a:spcAft>
                <a:spcPts val="0"/>
              </a:spcAft>
              <a:buSzPts val="2200"/>
              <a:buChar char="◦"/>
              <a:defRPr/>
            </a:lvl3pPr>
            <a:lvl4pPr marL="1828754" lvl="3" indent="-368291">
              <a:spcBef>
                <a:spcPts val="1000"/>
              </a:spcBef>
              <a:spcAft>
                <a:spcPts val="0"/>
              </a:spcAft>
              <a:buSzPts val="2200"/>
              <a:buChar char="◦"/>
              <a:defRPr/>
            </a:lvl4pPr>
            <a:lvl5pPr marL="2285943" lvl="4" indent="-368291">
              <a:spcBef>
                <a:spcPts val="1000"/>
              </a:spcBef>
              <a:spcAft>
                <a:spcPts val="0"/>
              </a:spcAft>
              <a:buSzPts val="2200"/>
              <a:buChar char="◦"/>
              <a:defRPr/>
            </a:lvl5pPr>
            <a:lvl6pPr marL="2743132" lvl="5" indent="-368291">
              <a:spcBef>
                <a:spcPts val="1000"/>
              </a:spcBef>
              <a:spcAft>
                <a:spcPts val="0"/>
              </a:spcAft>
              <a:buSzPts val="2200"/>
              <a:buChar char="◦"/>
              <a:defRPr/>
            </a:lvl6pPr>
            <a:lvl7pPr marL="3200320" lvl="6" indent="-368291">
              <a:spcBef>
                <a:spcPts val="1000"/>
              </a:spcBef>
              <a:spcAft>
                <a:spcPts val="0"/>
              </a:spcAft>
              <a:buSzPts val="2200"/>
              <a:buChar char="◦"/>
              <a:defRPr/>
            </a:lvl7pPr>
            <a:lvl8pPr marL="3657509" lvl="7" indent="-368291">
              <a:spcBef>
                <a:spcPts val="1000"/>
              </a:spcBef>
              <a:spcAft>
                <a:spcPts val="0"/>
              </a:spcAft>
              <a:buSzPts val="2200"/>
              <a:buChar char="◦"/>
              <a:defRPr/>
            </a:lvl8pPr>
            <a:lvl9pPr marL="4114697" lvl="8" indent="-368291">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4801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6858000"/>
          </a:xfrm>
          <a:prstGeom prst="rect">
            <a:avLst/>
          </a:prstGeom>
          <a:noFill/>
          <a:ln>
            <a:noFill/>
          </a:ln>
        </p:spPr>
      </p:pic>
      <p:sp>
        <p:nvSpPr>
          <p:cNvPr id="28" name="Google Shape;28;p6"/>
          <p:cNvSpPr txBox="1">
            <a:spLocks noGrp="1"/>
          </p:cNvSpPr>
          <p:nvPr>
            <p:ph type="title"/>
          </p:nvPr>
        </p:nvSpPr>
        <p:spPr>
          <a:xfrm>
            <a:off x="699000" y="1053533"/>
            <a:ext cx="3494700" cy="1104000"/>
          </a:xfrm>
          <a:prstGeom prst="rect">
            <a:avLst/>
          </a:prstGeom>
        </p:spPr>
        <p:txBody>
          <a:bodyPr spcFirstLastPara="1" wrap="square" lIns="0" tIns="0" rIns="0" bIns="0" anchor="b" anchorCtr="0"/>
          <a:lstStyle>
            <a:lvl1pPr lvl="0" rtl="0">
              <a:spcBef>
                <a:spcPts val="0"/>
              </a:spcBef>
              <a:spcAft>
                <a:spcPts val="0"/>
              </a:spcAft>
              <a:buClr>
                <a:srgbClr val="666666"/>
              </a:buClr>
              <a:buSzPts val="2600"/>
              <a:buNone/>
              <a:defRPr>
                <a:solidFill>
                  <a:srgbClr val="666666"/>
                </a:solidFill>
              </a:defRPr>
            </a:lvl1pPr>
            <a:lvl2pPr lvl="1" rtl="0">
              <a:spcBef>
                <a:spcPts val="0"/>
              </a:spcBef>
              <a:spcAft>
                <a:spcPts val="0"/>
              </a:spcAft>
              <a:buClr>
                <a:srgbClr val="666666"/>
              </a:buClr>
              <a:buSzPts val="2600"/>
              <a:buNone/>
              <a:defRPr>
                <a:solidFill>
                  <a:srgbClr val="666666"/>
                </a:solidFill>
              </a:defRPr>
            </a:lvl2pPr>
            <a:lvl3pPr lvl="2" rtl="0">
              <a:spcBef>
                <a:spcPts val="0"/>
              </a:spcBef>
              <a:spcAft>
                <a:spcPts val="0"/>
              </a:spcAft>
              <a:buClr>
                <a:srgbClr val="666666"/>
              </a:buClr>
              <a:buSzPts val="2600"/>
              <a:buNone/>
              <a:defRPr>
                <a:solidFill>
                  <a:srgbClr val="666666"/>
                </a:solidFill>
              </a:defRPr>
            </a:lvl3pPr>
            <a:lvl4pPr lvl="3" rtl="0">
              <a:spcBef>
                <a:spcPts val="0"/>
              </a:spcBef>
              <a:spcAft>
                <a:spcPts val="0"/>
              </a:spcAft>
              <a:buClr>
                <a:srgbClr val="666666"/>
              </a:buClr>
              <a:buSzPts val="2600"/>
              <a:buNone/>
              <a:defRPr>
                <a:solidFill>
                  <a:srgbClr val="666666"/>
                </a:solidFill>
              </a:defRPr>
            </a:lvl4pPr>
            <a:lvl5pPr lvl="4" rtl="0">
              <a:spcBef>
                <a:spcPts val="0"/>
              </a:spcBef>
              <a:spcAft>
                <a:spcPts val="0"/>
              </a:spcAft>
              <a:buClr>
                <a:srgbClr val="666666"/>
              </a:buClr>
              <a:buSzPts val="2600"/>
              <a:buNone/>
              <a:defRPr>
                <a:solidFill>
                  <a:srgbClr val="666666"/>
                </a:solidFill>
              </a:defRPr>
            </a:lvl5pPr>
            <a:lvl6pPr lvl="5" rtl="0">
              <a:spcBef>
                <a:spcPts val="0"/>
              </a:spcBef>
              <a:spcAft>
                <a:spcPts val="0"/>
              </a:spcAft>
              <a:buClr>
                <a:srgbClr val="666666"/>
              </a:buClr>
              <a:buSzPts val="2600"/>
              <a:buNone/>
              <a:defRPr>
                <a:solidFill>
                  <a:srgbClr val="666666"/>
                </a:solidFill>
              </a:defRPr>
            </a:lvl6pPr>
            <a:lvl7pPr lvl="6" rtl="0">
              <a:spcBef>
                <a:spcPts val="0"/>
              </a:spcBef>
              <a:spcAft>
                <a:spcPts val="0"/>
              </a:spcAft>
              <a:buClr>
                <a:srgbClr val="666666"/>
              </a:buClr>
              <a:buSzPts val="2600"/>
              <a:buNone/>
              <a:defRPr>
                <a:solidFill>
                  <a:srgbClr val="666666"/>
                </a:solidFill>
              </a:defRPr>
            </a:lvl7pPr>
            <a:lvl8pPr lvl="7" rtl="0">
              <a:spcBef>
                <a:spcPts val="0"/>
              </a:spcBef>
              <a:spcAft>
                <a:spcPts val="0"/>
              </a:spcAft>
              <a:buClr>
                <a:srgbClr val="666666"/>
              </a:buClr>
              <a:buSzPts val="2600"/>
              <a:buNone/>
              <a:defRPr>
                <a:solidFill>
                  <a:srgbClr val="666666"/>
                </a:solidFill>
              </a:defRPr>
            </a:lvl8pPr>
            <a:lvl9pPr lvl="8" rtl="0">
              <a:spcBef>
                <a:spcPts val="0"/>
              </a:spcBef>
              <a:spcAft>
                <a:spcPts val="0"/>
              </a:spcAft>
              <a:buClr>
                <a:srgbClr val="666666"/>
              </a:buClr>
              <a:buSzPts val="2600"/>
              <a:buNone/>
              <a:defRPr>
                <a:solidFill>
                  <a:srgbClr val="666666"/>
                </a:solidFill>
              </a:defRPr>
            </a:lvl9pPr>
          </a:lstStyle>
          <a:p>
            <a:endParaRPr/>
          </a:p>
        </p:txBody>
      </p:sp>
      <p:sp>
        <p:nvSpPr>
          <p:cNvPr id="29" name="Google Shape;29;p6"/>
          <p:cNvSpPr txBox="1">
            <a:spLocks noGrp="1"/>
          </p:cNvSpPr>
          <p:nvPr>
            <p:ph type="body" idx="1"/>
          </p:nvPr>
        </p:nvSpPr>
        <p:spPr>
          <a:xfrm>
            <a:off x="699000" y="2360300"/>
            <a:ext cx="3494700" cy="3444400"/>
          </a:xfrm>
          <a:prstGeom prst="rect">
            <a:avLst/>
          </a:prstGeom>
        </p:spPr>
        <p:txBody>
          <a:bodyPr spcFirstLastPara="1" wrap="square" lIns="0" tIns="0" rIns="0" bIns="0" anchor="t" anchorCtr="0"/>
          <a:lstStyle>
            <a:lvl1pPr marL="457189" lvl="0" indent="-368291" rtl="0">
              <a:spcBef>
                <a:spcPts val="600"/>
              </a:spcBef>
              <a:spcAft>
                <a:spcPts val="0"/>
              </a:spcAft>
              <a:buSzPts val="2200"/>
              <a:buChar char="◦"/>
              <a:defRPr/>
            </a:lvl1pPr>
            <a:lvl2pPr marL="914378" lvl="1" indent="-368291" rtl="0">
              <a:spcBef>
                <a:spcPts val="1000"/>
              </a:spcBef>
              <a:spcAft>
                <a:spcPts val="0"/>
              </a:spcAft>
              <a:buSzPts val="2200"/>
              <a:buChar char="◦"/>
              <a:defRPr/>
            </a:lvl2pPr>
            <a:lvl3pPr marL="1371566" lvl="2" indent="-368291" rtl="0">
              <a:spcBef>
                <a:spcPts val="1000"/>
              </a:spcBef>
              <a:spcAft>
                <a:spcPts val="0"/>
              </a:spcAft>
              <a:buSzPts val="2200"/>
              <a:buChar char="◦"/>
              <a:defRPr/>
            </a:lvl3pPr>
            <a:lvl4pPr marL="1828754" lvl="3" indent="-368291" rtl="0">
              <a:spcBef>
                <a:spcPts val="1000"/>
              </a:spcBef>
              <a:spcAft>
                <a:spcPts val="0"/>
              </a:spcAft>
              <a:buSzPts val="2200"/>
              <a:buChar char="◦"/>
              <a:defRPr/>
            </a:lvl4pPr>
            <a:lvl5pPr marL="2285943" lvl="4" indent="-368291" rtl="0">
              <a:spcBef>
                <a:spcPts val="1000"/>
              </a:spcBef>
              <a:spcAft>
                <a:spcPts val="0"/>
              </a:spcAft>
              <a:buSzPts val="2200"/>
              <a:buChar char="◦"/>
              <a:defRPr/>
            </a:lvl5pPr>
            <a:lvl6pPr marL="2743132" lvl="5" indent="-368291" rtl="0">
              <a:spcBef>
                <a:spcPts val="1000"/>
              </a:spcBef>
              <a:spcAft>
                <a:spcPts val="0"/>
              </a:spcAft>
              <a:buSzPts val="2200"/>
              <a:buChar char="◦"/>
              <a:defRPr/>
            </a:lvl6pPr>
            <a:lvl7pPr marL="3200320" lvl="6" indent="-368291" rtl="0">
              <a:spcBef>
                <a:spcPts val="1000"/>
              </a:spcBef>
              <a:spcAft>
                <a:spcPts val="0"/>
              </a:spcAft>
              <a:buSzPts val="2200"/>
              <a:buChar char="◦"/>
              <a:defRPr/>
            </a:lvl7pPr>
            <a:lvl8pPr marL="3657509" lvl="7" indent="-368291" rtl="0">
              <a:spcBef>
                <a:spcPts val="1000"/>
              </a:spcBef>
              <a:spcAft>
                <a:spcPts val="0"/>
              </a:spcAft>
              <a:buSzPts val="2200"/>
              <a:buChar char="◦"/>
              <a:defRPr/>
            </a:lvl8pPr>
            <a:lvl9pPr marL="4114697" lvl="8" indent="-368291" rtl="0">
              <a:spcBef>
                <a:spcPts val="1000"/>
              </a:spcBef>
              <a:spcAft>
                <a:spcPts val="1000"/>
              </a:spcAft>
              <a:buSzPts val="2200"/>
              <a:buChar char="◦"/>
              <a:defRPr/>
            </a:lvl9pPr>
          </a:lstStyle>
          <a:p>
            <a:endParaRPr/>
          </a:p>
        </p:txBody>
      </p:sp>
      <p:sp>
        <p:nvSpPr>
          <p:cNvPr id="30" name="Google Shape;30;p6"/>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6677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6858000"/>
          </a:xfrm>
          <a:prstGeom prst="rect">
            <a:avLst/>
          </a:prstGeom>
          <a:noFill/>
          <a:ln>
            <a:noFill/>
          </a:ln>
        </p:spPr>
      </p:pic>
      <p:sp>
        <p:nvSpPr>
          <p:cNvPr id="33" name="Google Shape;33;p7"/>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8529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6858000"/>
          </a:xfrm>
          <a:prstGeom prst="rect">
            <a:avLst/>
          </a:prstGeom>
          <a:noFill/>
          <a:ln>
            <a:noFill/>
          </a:ln>
        </p:spPr>
      </p:pic>
      <p:sp>
        <p:nvSpPr>
          <p:cNvPr id="39" name="Google Shape;39;p8"/>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1" name="Google Shape;41;p8"/>
          <p:cNvSpPr txBox="1">
            <a:spLocks noGrp="1"/>
          </p:cNvSpPr>
          <p:nvPr>
            <p:ph type="body" idx="2"/>
          </p:nvPr>
        </p:nvSpPr>
        <p:spPr>
          <a:xfrm>
            <a:off x="5524777"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2" name="Google Shape;42;p8"/>
          <p:cNvSpPr txBox="1">
            <a:spLocks noGrp="1"/>
          </p:cNvSpPr>
          <p:nvPr>
            <p:ph type="body" idx="3"/>
          </p:nvPr>
        </p:nvSpPr>
        <p:spPr>
          <a:xfrm>
            <a:off x="7205229"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3" name="Google Shape;43;p8"/>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28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6858000"/>
          </a:xfrm>
          <a:prstGeom prst="rect">
            <a:avLst/>
          </a:prstGeom>
          <a:noFill/>
          <a:ln>
            <a:noFill/>
          </a:ln>
        </p:spPr>
      </p:pic>
      <p:sp>
        <p:nvSpPr>
          <p:cNvPr id="46" name="Google Shape;46;p9"/>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6078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790B9"/>
            </a:gs>
            <a:gs pos="100000">
              <a:srgbClr val="D4ECFF"/>
            </a:gs>
          </a:gsLst>
          <a:lin ang="5400700" scaled="0"/>
        </a:gra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6858000"/>
          </a:xfrm>
          <a:prstGeom prst="rect">
            <a:avLst/>
          </a:prstGeom>
          <a:noFill/>
          <a:ln>
            <a:noFill/>
          </a:ln>
        </p:spPr>
      </p:pic>
      <p:sp>
        <p:nvSpPr>
          <p:cNvPr id="50" name="Google Shape;50;p10"/>
          <p:cNvSpPr txBox="1">
            <a:spLocks noGrp="1"/>
          </p:cNvSpPr>
          <p:nvPr>
            <p:ph type="body" idx="1"/>
          </p:nvPr>
        </p:nvSpPr>
        <p:spPr>
          <a:xfrm>
            <a:off x="457200" y="712769"/>
            <a:ext cx="8229600" cy="524800"/>
          </a:xfrm>
          <a:prstGeom prst="rect">
            <a:avLst/>
          </a:prstGeom>
        </p:spPr>
        <p:txBody>
          <a:bodyPr spcFirstLastPara="1" wrap="square" lIns="0" tIns="0" rIns="0" bIns="0" anchor="ctr" anchorCtr="0"/>
          <a:lstStyle>
            <a:lvl1pPr marL="457189" lvl="0" indent="-228594" algn="ctr">
              <a:spcBef>
                <a:spcPts val="360"/>
              </a:spcBef>
              <a:spcAft>
                <a:spcPts val="1000"/>
              </a:spcAft>
              <a:buClr>
                <a:srgbClr val="FFFFFF"/>
              </a:buClr>
              <a:buSzPts val="1400"/>
              <a:buNone/>
              <a:defRPr sz="1425">
                <a:solidFill>
                  <a:srgbClr val="FFFFFF"/>
                </a:solidFill>
              </a:defRPr>
            </a:lvl1pPr>
          </a:lstStyle>
          <a:p>
            <a:endParaRPr/>
          </a:p>
        </p:txBody>
      </p:sp>
      <p:sp>
        <p:nvSpPr>
          <p:cNvPr id="51" name="Google Shape;51;p10"/>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6023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4" name="Google Shape;54;p11"/>
          <p:cNvPicPr preferRelativeResize="0"/>
          <p:nvPr/>
        </p:nvPicPr>
        <p:blipFill>
          <a:blip r:embed="rId2">
            <a:alphaModFix/>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607674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7" name="Google Shape;57;p12"/>
          <p:cNvPicPr preferRelativeResize="0"/>
          <p:nvPr/>
        </p:nvPicPr>
        <p:blipFill rotWithShape="1">
          <a:blip r:embed="rId2">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3138553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Arc 220">
            <a:extLst>
              <a:ext uri="{FF2B5EF4-FFF2-40B4-BE49-F238E27FC236}">
                <a16:creationId xmlns:a16="http://schemas.microsoft.com/office/drawing/2014/main" id="{32E2B889-41FC-4724-93F6-48A4DEF90230}"/>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295884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166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Tree>
    <p:extLst>
      <p:ext uri="{BB962C8B-B14F-4D97-AF65-F5344CB8AC3E}">
        <p14:creationId xmlns:p14="http://schemas.microsoft.com/office/powerpoint/2010/main" val="101952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00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1375085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274183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c 2">
            <a:extLst>
              <a:ext uri="{FF2B5EF4-FFF2-40B4-BE49-F238E27FC236}">
                <a16:creationId xmlns:a16="http://schemas.microsoft.com/office/drawing/2014/main" id="{A0175121-4C90-40A9-B147-E4149E5190AE}"/>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5095611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8"/>
            <a:ext cx="7571542" cy="1144144"/>
          </a:xfrm>
          <a:prstGeom prst="rect">
            <a:avLst/>
          </a:prstGeom>
        </p:spPr>
      </p:pic>
    </p:spTree>
    <p:extLst>
      <p:ext uri="{BB962C8B-B14F-4D97-AF65-F5344CB8AC3E}">
        <p14:creationId xmlns:p14="http://schemas.microsoft.com/office/powerpoint/2010/main" val="944051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1928"/>
          <a:stretch/>
        </p:blipFill>
        <p:spPr>
          <a:xfrm>
            <a:off x="413419" y="2935251"/>
            <a:ext cx="987008" cy="3688837"/>
          </a:xfrm>
          <a:prstGeom prst="rect">
            <a:avLst/>
          </a:prstGeom>
        </p:spPr>
      </p:pic>
      <p:grpSp>
        <p:nvGrpSpPr>
          <p:cNvPr id="9" name="Group 8"/>
          <p:cNvGrpSpPr/>
          <p:nvPr userDrawn="1"/>
        </p:nvGrpSpPr>
        <p:grpSpPr>
          <a:xfrm>
            <a:off x="518367" y="232968"/>
            <a:ext cx="8461501" cy="6394426"/>
            <a:chOff x="691154" y="232968"/>
            <a:chExt cx="11282001" cy="6394426"/>
          </a:xfrm>
          <a:solidFill>
            <a:schemeClr val="accent3"/>
          </a:solidFill>
        </p:grpSpPr>
        <p:sp>
          <p:nvSpPr>
            <p:cNvPr id="7" name="Rectangle 6"/>
            <p:cNvSpPr/>
            <p:nvPr userDrawn="1"/>
          </p:nvSpPr>
          <p:spPr>
            <a:xfrm>
              <a:off x="1640577" y="6490060"/>
              <a:ext cx="1023045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704582" y="3358821"/>
              <a:ext cx="6394426" cy="142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5780" y="5337912"/>
            <a:ext cx="7587491" cy="1146554"/>
          </a:xfrm>
          <a:prstGeom prst="rect">
            <a:avLst/>
          </a:prstGeom>
        </p:spPr>
      </p:pic>
    </p:spTree>
    <p:extLst>
      <p:ext uri="{BB962C8B-B14F-4D97-AF65-F5344CB8AC3E}">
        <p14:creationId xmlns:p14="http://schemas.microsoft.com/office/powerpoint/2010/main" val="37842171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492CF27B-AE75-42F8-A6A3-C23A73C591E9}"/>
              </a:ext>
            </a:extLst>
          </p:cNvPr>
          <p:cNvSpPr>
            <a:spLocks noGrp="1"/>
          </p:cNvSpPr>
          <p:nvPr>
            <p:ph type="pic" sz="quarter" idx="11" hasCustomPrompt="1"/>
          </p:nvPr>
        </p:nvSpPr>
        <p:spPr>
          <a:xfrm>
            <a:off x="0" y="1240943"/>
            <a:ext cx="3275856" cy="432048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3F951FD5-BABB-40A3-A45F-8CE7EDF3DC26}"/>
              </a:ext>
            </a:extLst>
          </p:cNvPr>
          <p:cNvSpPr>
            <a:spLocks noGrp="1"/>
          </p:cNvSpPr>
          <p:nvPr>
            <p:ph type="pic" sz="quarter" idx="12" hasCustomPrompt="1"/>
          </p:nvPr>
        </p:nvSpPr>
        <p:spPr>
          <a:xfrm>
            <a:off x="3348979" y="1240943"/>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505F58A9-08BE-4A74-8640-2074BF96F510}"/>
              </a:ext>
            </a:extLst>
          </p:cNvPr>
          <p:cNvSpPr>
            <a:spLocks noGrp="1"/>
          </p:cNvSpPr>
          <p:nvPr>
            <p:ph type="pic" sz="quarter" idx="13" hasCustomPrompt="1"/>
          </p:nvPr>
        </p:nvSpPr>
        <p:spPr>
          <a:xfrm>
            <a:off x="3348979" y="2706221"/>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40059D7E-89F1-4418-8191-740B0DE8F5B7}"/>
              </a:ext>
            </a:extLst>
          </p:cNvPr>
          <p:cNvSpPr>
            <a:spLocks noGrp="1"/>
          </p:cNvSpPr>
          <p:nvPr>
            <p:ph type="pic" sz="quarter" idx="14" hasCustomPrompt="1"/>
          </p:nvPr>
        </p:nvSpPr>
        <p:spPr>
          <a:xfrm>
            <a:off x="3348979" y="4171499"/>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22">
            <a:extLst>
              <a:ext uri="{FF2B5EF4-FFF2-40B4-BE49-F238E27FC236}">
                <a16:creationId xmlns:a16="http://schemas.microsoft.com/office/drawing/2014/main" id="{46D90B82-F344-48DC-81EE-EF9B39CF2820}"/>
              </a:ext>
            </a:extLst>
          </p:cNvPr>
          <p:cNvSpPr/>
          <p:nvPr userDrawn="1"/>
        </p:nvSpPr>
        <p:spPr>
          <a:xfrm>
            <a:off x="5355773" y="1240819"/>
            <a:ext cx="3788229"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3058865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Rectangle 4">
            <a:extLst>
              <a:ext uri="{FF2B5EF4-FFF2-40B4-BE49-F238E27FC236}">
                <a16:creationId xmlns:a16="http://schemas.microsoft.com/office/drawing/2014/main" id="{22CBC6E8-0ABE-4AD7-B620-5652C07C1FDB}"/>
              </a:ext>
            </a:extLst>
          </p:cNvPr>
          <p:cNvSpPr/>
          <p:nvPr userDrawn="1"/>
        </p:nvSpPr>
        <p:spPr>
          <a:xfrm>
            <a:off x="1141959"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6" name="그림 개체 틀 2">
            <a:extLst>
              <a:ext uri="{FF2B5EF4-FFF2-40B4-BE49-F238E27FC236}">
                <a16:creationId xmlns:a16="http://schemas.microsoft.com/office/drawing/2014/main" id="{A927759A-8338-432E-BC6F-5A05B62F6D60}"/>
              </a:ext>
            </a:extLst>
          </p:cNvPr>
          <p:cNvSpPr>
            <a:spLocks noGrp="1"/>
          </p:cNvSpPr>
          <p:nvPr>
            <p:ph type="pic" sz="quarter" idx="11" hasCustomPrompt="1"/>
          </p:nvPr>
        </p:nvSpPr>
        <p:spPr>
          <a:xfrm>
            <a:off x="1149169"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
            <a:extLst>
              <a:ext uri="{FF2B5EF4-FFF2-40B4-BE49-F238E27FC236}">
                <a16:creationId xmlns:a16="http://schemas.microsoft.com/office/drawing/2014/main" id="{3EB48E5A-CBAD-40D5-9C57-D847F6E8C265}"/>
              </a:ext>
            </a:extLst>
          </p:cNvPr>
          <p:cNvSpPr/>
          <p:nvPr userDrawn="1"/>
        </p:nvSpPr>
        <p:spPr>
          <a:xfrm>
            <a:off x="2" y="1411084"/>
            <a:ext cx="728133" cy="3351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2">
            <a:extLst>
              <a:ext uri="{FF2B5EF4-FFF2-40B4-BE49-F238E27FC236}">
                <a16:creationId xmlns:a16="http://schemas.microsoft.com/office/drawing/2014/main" id="{F36924AD-5E28-4F2F-AF17-ADB064F3C2BA}"/>
              </a:ext>
            </a:extLst>
          </p:cNvPr>
          <p:cNvSpPr/>
          <p:nvPr userDrawn="1"/>
        </p:nvSpPr>
        <p:spPr>
          <a:xfrm>
            <a:off x="1076427"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Rectangle 4">
            <a:extLst>
              <a:ext uri="{FF2B5EF4-FFF2-40B4-BE49-F238E27FC236}">
                <a16:creationId xmlns:a16="http://schemas.microsoft.com/office/drawing/2014/main" id="{546FB37F-ABC8-4068-B989-FA32AC28DD69}"/>
              </a:ext>
            </a:extLst>
          </p:cNvPr>
          <p:cNvSpPr/>
          <p:nvPr userDrawn="1"/>
        </p:nvSpPr>
        <p:spPr>
          <a:xfrm>
            <a:off x="3742243"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srgbClr val="58CCFE"/>
              </a:solidFill>
            </a:endParaRPr>
          </a:p>
        </p:txBody>
      </p:sp>
      <p:sp>
        <p:nvSpPr>
          <p:cNvPr id="10" name="그림 개체 틀 2">
            <a:extLst>
              <a:ext uri="{FF2B5EF4-FFF2-40B4-BE49-F238E27FC236}">
                <a16:creationId xmlns:a16="http://schemas.microsoft.com/office/drawing/2014/main" id="{A37D2DE5-5AD9-4E7A-8E13-A09737DB999A}"/>
              </a:ext>
            </a:extLst>
          </p:cNvPr>
          <p:cNvSpPr>
            <a:spLocks noGrp="1"/>
          </p:cNvSpPr>
          <p:nvPr>
            <p:ph type="pic" sz="quarter" idx="12" hasCustomPrompt="1"/>
          </p:nvPr>
        </p:nvSpPr>
        <p:spPr>
          <a:xfrm>
            <a:off x="3747376"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Rectangle 2">
            <a:extLst>
              <a:ext uri="{FF2B5EF4-FFF2-40B4-BE49-F238E27FC236}">
                <a16:creationId xmlns:a16="http://schemas.microsoft.com/office/drawing/2014/main" id="{FDE14E29-DEE7-4B9A-AE9A-6FB2F585607D}"/>
              </a:ext>
            </a:extLst>
          </p:cNvPr>
          <p:cNvSpPr/>
          <p:nvPr userDrawn="1"/>
        </p:nvSpPr>
        <p:spPr>
          <a:xfrm>
            <a:off x="367673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4">
            <a:extLst>
              <a:ext uri="{FF2B5EF4-FFF2-40B4-BE49-F238E27FC236}">
                <a16:creationId xmlns:a16="http://schemas.microsoft.com/office/drawing/2014/main" id="{8528CCF0-B66B-4CE2-96C1-DDA7F46E8675}"/>
              </a:ext>
            </a:extLst>
          </p:cNvPr>
          <p:cNvSpPr/>
          <p:nvPr userDrawn="1"/>
        </p:nvSpPr>
        <p:spPr>
          <a:xfrm>
            <a:off x="6342526"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3" name="그림 개체 틀 2">
            <a:extLst>
              <a:ext uri="{FF2B5EF4-FFF2-40B4-BE49-F238E27FC236}">
                <a16:creationId xmlns:a16="http://schemas.microsoft.com/office/drawing/2014/main" id="{550451AF-3294-4443-8D31-1CA35AA5EEB8}"/>
              </a:ext>
            </a:extLst>
          </p:cNvPr>
          <p:cNvSpPr>
            <a:spLocks noGrp="1"/>
          </p:cNvSpPr>
          <p:nvPr>
            <p:ph type="pic" sz="quarter" idx="13" hasCustomPrompt="1"/>
          </p:nvPr>
        </p:nvSpPr>
        <p:spPr>
          <a:xfrm>
            <a:off x="6345583"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4" name="Rectangle 2">
            <a:extLst>
              <a:ext uri="{FF2B5EF4-FFF2-40B4-BE49-F238E27FC236}">
                <a16:creationId xmlns:a16="http://schemas.microsoft.com/office/drawing/2014/main" id="{32C4D9B9-54CB-44C0-A88C-612776CE2A23}"/>
              </a:ext>
            </a:extLst>
          </p:cNvPr>
          <p:cNvSpPr/>
          <p:nvPr userDrawn="1"/>
        </p:nvSpPr>
        <p:spPr>
          <a:xfrm>
            <a:off x="627704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1599665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pic>
        <p:nvPicPr>
          <p:cNvPr id="4" name="Picture 15" descr="Screen Clipping">
            <a:extLst>
              <a:ext uri="{FF2B5EF4-FFF2-40B4-BE49-F238E27FC236}">
                <a16:creationId xmlns:a16="http://schemas.microsoft.com/office/drawing/2014/main" id="{31AA75B5-A3B2-44F9-ABD1-06B1BA6888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5749" y="999578"/>
            <a:ext cx="2338252" cy="5290365"/>
          </a:xfrm>
          <a:prstGeom prst="rect">
            <a:avLst/>
          </a:prstGeom>
        </p:spPr>
      </p:pic>
      <p:sp>
        <p:nvSpPr>
          <p:cNvPr id="6" name="Picture Placeholder 2">
            <a:extLst>
              <a:ext uri="{FF2B5EF4-FFF2-40B4-BE49-F238E27FC236}">
                <a16:creationId xmlns:a16="http://schemas.microsoft.com/office/drawing/2014/main" id="{344909AC-06F1-4FD8-8891-064B9E0FBD35}"/>
              </a:ext>
            </a:extLst>
          </p:cNvPr>
          <p:cNvSpPr>
            <a:spLocks noGrp="1"/>
          </p:cNvSpPr>
          <p:nvPr>
            <p:ph type="pic" idx="11" hasCustomPrompt="1"/>
          </p:nvPr>
        </p:nvSpPr>
        <p:spPr>
          <a:xfrm>
            <a:off x="6951061" y="1214213"/>
            <a:ext cx="2192940" cy="3378994"/>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3598451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그림 개체 틀 2">
            <a:extLst>
              <a:ext uri="{FF2B5EF4-FFF2-40B4-BE49-F238E27FC236}">
                <a16:creationId xmlns:a16="http://schemas.microsoft.com/office/drawing/2014/main" id="{F31AABB0-C3F7-4C19-930F-7104A2B50221}"/>
              </a:ext>
            </a:extLst>
          </p:cNvPr>
          <p:cNvSpPr>
            <a:spLocks noGrp="1"/>
          </p:cNvSpPr>
          <p:nvPr>
            <p:ph type="pic" sz="quarter" idx="11" hasCustomPrompt="1"/>
          </p:nvPr>
        </p:nvSpPr>
        <p:spPr>
          <a:xfrm>
            <a:off x="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E86DCC24-15EC-4E6C-AF2F-F8C2FD02FCA6}"/>
              </a:ext>
            </a:extLst>
          </p:cNvPr>
          <p:cNvSpPr/>
          <p:nvPr userDrawn="1"/>
        </p:nvSpPr>
        <p:spPr>
          <a:xfrm>
            <a:off x="0" y="3146979"/>
            <a:ext cx="1828800" cy="169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7" name="Rectangle 43">
            <a:extLst>
              <a:ext uri="{FF2B5EF4-FFF2-40B4-BE49-F238E27FC236}">
                <a16:creationId xmlns:a16="http://schemas.microsoft.com/office/drawing/2014/main" id="{C475EC33-8CC8-4DB6-853A-C88CCC9B7B42}"/>
              </a:ext>
            </a:extLst>
          </p:cNvPr>
          <p:cNvSpPr/>
          <p:nvPr userDrawn="1"/>
        </p:nvSpPr>
        <p:spPr>
          <a:xfrm>
            <a:off x="3657600" y="3146979"/>
            <a:ext cx="1828800" cy="16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8" name="Rectangle 45">
            <a:extLst>
              <a:ext uri="{FF2B5EF4-FFF2-40B4-BE49-F238E27FC236}">
                <a16:creationId xmlns:a16="http://schemas.microsoft.com/office/drawing/2014/main" id="{D703C179-4FC7-49F7-9A7C-C3898374A7F6}"/>
              </a:ext>
            </a:extLst>
          </p:cNvPr>
          <p:cNvSpPr/>
          <p:nvPr userDrawn="1"/>
        </p:nvSpPr>
        <p:spPr>
          <a:xfrm>
            <a:off x="7315200" y="3146979"/>
            <a:ext cx="1828800" cy="16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9" name="Rectangle 47">
            <a:extLst>
              <a:ext uri="{FF2B5EF4-FFF2-40B4-BE49-F238E27FC236}">
                <a16:creationId xmlns:a16="http://schemas.microsoft.com/office/drawing/2014/main" id="{F3FE88B0-2A67-4B06-BAF8-DA185704832F}"/>
              </a:ext>
            </a:extLst>
          </p:cNvPr>
          <p:cNvSpPr/>
          <p:nvPr userDrawn="1"/>
        </p:nvSpPr>
        <p:spPr>
          <a:xfrm>
            <a:off x="1828800" y="1454468"/>
            <a:ext cx="1828800" cy="16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0" name="Rectangle 49">
            <a:extLst>
              <a:ext uri="{FF2B5EF4-FFF2-40B4-BE49-F238E27FC236}">
                <a16:creationId xmlns:a16="http://schemas.microsoft.com/office/drawing/2014/main" id="{234F44B1-17A6-42EF-9BDB-957A7FE9B8D3}"/>
              </a:ext>
            </a:extLst>
          </p:cNvPr>
          <p:cNvSpPr/>
          <p:nvPr userDrawn="1"/>
        </p:nvSpPr>
        <p:spPr>
          <a:xfrm>
            <a:off x="5486400" y="1454468"/>
            <a:ext cx="1828800" cy="16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1" name="그림 개체 틀 2">
            <a:extLst>
              <a:ext uri="{FF2B5EF4-FFF2-40B4-BE49-F238E27FC236}">
                <a16:creationId xmlns:a16="http://schemas.microsoft.com/office/drawing/2014/main" id="{E3A5FD35-7E79-451B-924D-346F7714B61D}"/>
              </a:ext>
            </a:extLst>
          </p:cNvPr>
          <p:cNvSpPr>
            <a:spLocks noGrp="1"/>
          </p:cNvSpPr>
          <p:nvPr>
            <p:ph type="pic" sz="quarter" idx="42" hasCustomPrompt="1"/>
          </p:nvPr>
        </p:nvSpPr>
        <p:spPr>
          <a:xfrm>
            <a:off x="36576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A28BBE71-5E06-4C44-BB6F-ED887E499163}"/>
              </a:ext>
            </a:extLst>
          </p:cNvPr>
          <p:cNvSpPr>
            <a:spLocks noGrp="1"/>
          </p:cNvSpPr>
          <p:nvPr>
            <p:ph type="pic" sz="quarter" idx="43" hasCustomPrompt="1"/>
          </p:nvPr>
        </p:nvSpPr>
        <p:spPr>
          <a:xfrm>
            <a:off x="73152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F4FFA7C6-67C3-4C12-88CA-6ABDA059D8AB}"/>
              </a:ext>
            </a:extLst>
          </p:cNvPr>
          <p:cNvSpPr>
            <a:spLocks noGrp="1"/>
          </p:cNvSpPr>
          <p:nvPr>
            <p:ph type="pic" sz="quarter" idx="44" hasCustomPrompt="1"/>
          </p:nvPr>
        </p:nvSpPr>
        <p:spPr>
          <a:xfrm>
            <a:off x="54864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01DD4038-BEB5-4201-88F3-B694D6319076}"/>
              </a:ext>
            </a:extLst>
          </p:cNvPr>
          <p:cNvSpPr>
            <a:spLocks noGrp="1"/>
          </p:cNvSpPr>
          <p:nvPr>
            <p:ph type="pic" sz="quarter" idx="45" hasCustomPrompt="1"/>
          </p:nvPr>
        </p:nvSpPr>
        <p:spPr>
          <a:xfrm>
            <a:off x="18288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566753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E91D385B-447F-4E11-A689-4C6E9AAE1B89}"/>
              </a:ext>
            </a:extLst>
          </p:cNvPr>
          <p:cNvSpPr>
            <a:spLocks noGrp="1"/>
          </p:cNvSpPr>
          <p:nvPr>
            <p:ph type="pic" idx="15" hasCustomPrompt="1"/>
          </p:nvPr>
        </p:nvSpPr>
        <p:spPr>
          <a:xfrm>
            <a:off x="545675"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2365D5-4312-455B-BED1-745C33A2BF25}"/>
              </a:ext>
            </a:extLst>
          </p:cNvPr>
          <p:cNvSpPr>
            <a:spLocks noGrp="1"/>
          </p:cNvSpPr>
          <p:nvPr>
            <p:ph type="pic" idx="16" hasCustomPrompt="1"/>
          </p:nvPr>
        </p:nvSpPr>
        <p:spPr>
          <a:xfrm>
            <a:off x="2586174"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6">
            <a:extLst>
              <a:ext uri="{FF2B5EF4-FFF2-40B4-BE49-F238E27FC236}">
                <a16:creationId xmlns:a16="http://schemas.microsoft.com/office/drawing/2014/main" id="{072F5E45-5D1F-4A17-A3F3-CEB54FAFBF69}"/>
              </a:ext>
            </a:extLst>
          </p:cNvPr>
          <p:cNvSpPr/>
          <p:nvPr userDrawn="1"/>
        </p:nvSpPr>
        <p:spPr>
          <a:xfrm>
            <a:off x="545675" y="3871201"/>
            <a:ext cx="19440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7">
            <a:extLst>
              <a:ext uri="{FF2B5EF4-FFF2-40B4-BE49-F238E27FC236}">
                <a16:creationId xmlns:a16="http://schemas.microsoft.com/office/drawing/2014/main" id="{3F18A4D0-F4C0-4CEB-B34D-225C20F28AFE}"/>
              </a:ext>
            </a:extLst>
          </p:cNvPr>
          <p:cNvSpPr/>
          <p:nvPr userDrawn="1"/>
        </p:nvSpPr>
        <p:spPr>
          <a:xfrm>
            <a:off x="2586174" y="1676364"/>
            <a:ext cx="19440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Picture Placeholder 2">
            <a:extLst>
              <a:ext uri="{FF2B5EF4-FFF2-40B4-BE49-F238E27FC236}">
                <a16:creationId xmlns:a16="http://schemas.microsoft.com/office/drawing/2014/main" id="{1C82F992-8C25-4D7A-AB38-DF52A932E784}"/>
              </a:ext>
            </a:extLst>
          </p:cNvPr>
          <p:cNvSpPr>
            <a:spLocks noGrp="1"/>
          </p:cNvSpPr>
          <p:nvPr>
            <p:ph type="pic" idx="17" hasCustomPrompt="1"/>
          </p:nvPr>
        </p:nvSpPr>
        <p:spPr>
          <a:xfrm>
            <a:off x="4626673"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189E4DCC-AE6F-42CF-88BA-BB6AFF34D457}"/>
              </a:ext>
            </a:extLst>
          </p:cNvPr>
          <p:cNvSpPr>
            <a:spLocks noGrp="1"/>
          </p:cNvSpPr>
          <p:nvPr>
            <p:ph type="pic" idx="18" hasCustomPrompt="1"/>
          </p:nvPr>
        </p:nvSpPr>
        <p:spPr>
          <a:xfrm>
            <a:off x="6667171"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1" name="Rectangle 11">
            <a:extLst>
              <a:ext uri="{FF2B5EF4-FFF2-40B4-BE49-F238E27FC236}">
                <a16:creationId xmlns:a16="http://schemas.microsoft.com/office/drawing/2014/main" id="{5B4E9166-CE0C-416F-9A7F-46D8AE5EC60C}"/>
              </a:ext>
            </a:extLst>
          </p:cNvPr>
          <p:cNvSpPr/>
          <p:nvPr userDrawn="1"/>
        </p:nvSpPr>
        <p:spPr>
          <a:xfrm>
            <a:off x="4626673" y="3871201"/>
            <a:ext cx="1944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12">
            <a:extLst>
              <a:ext uri="{FF2B5EF4-FFF2-40B4-BE49-F238E27FC236}">
                <a16:creationId xmlns:a16="http://schemas.microsoft.com/office/drawing/2014/main" id="{105A5BB0-3574-40F9-A03D-C0724F3C1E6D}"/>
              </a:ext>
            </a:extLst>
          </p:cNvPr>
          <p:cNvSpPr/>
          <p:nvPr userDrawn="1"/>
        </p:nvSpPr>
        <p:spPr>
          <a:xfrm>
            <a:off x="6667171" y="1676364"/>
            <a:ext cx="19440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7828657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4C49D263-A817-49DF-9C01-E6B1348A7DF4}"/>
              </a:ext>
            </a:extLst>
          </p:cNvPr>
          <p:cNvSpPr>
            <a:spLocks noGrp="1"/>
          </p:cNvSpPr>
          <p:nvPr>
            <p:ph type="pic" idx="14" hasCustomPrompt="1"/>
          </p:nvPr>
        </p:nvSpPr>
        <p:spPr>
          <a:xfrm>
            <a:off x="210529" y="264575"/>
            <a:ext cx="8712968" cy="2908895"/>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A5DDFA7C-6FC1-4960-9F01-91A1CB1C7C65}"/>
              </a:ext>
            </a:extLst>
          </p:cNvPr>
          <p:cNvSpPr>
            <a:spLocks noGrp="1"/>
          </p:cNvSpPr>
          <p:nvPr>
            <p:ph type="pic" idx="15" hasCustomPrompt="1"/>
          </p:nvPr>
        </p:nvSpPr>
        <p:spPr>
          <a:xfrm>
            <a:off x="643896"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8D29F38-4C17-4028-94E9-FF4C3BA95224}"/>
              </a:ext>
            </a:extLst>
          </p:cNvPr>
          <p:cNvSpPr>
            <a:spLocks noGrp="1"/>
          </p:cNvSpPr>
          <p:nvPr>
            <p:ph type="pic" idx="16" hasCustomPrompt="1"/>
          </p:nvPr>
        </p:nvSpPr>
        <p:spPr>
          <a:xfrm>
            <a:off x="2721350"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6FADA637-93E0-445E-B4C9-044ECFF36B97}"/>
              </a:ext>
            </a:extLst>
          </p:cNvPr>
          <p:cNvSpPr>
            <a:spLocks noGrp="1"/>
          </p:cNvSpPr>
          <p:nvPr>
            <p:ph type="pic" idx="17" hasCustomPrompt="1"/>
          </p:nvPr>
        </p:nvSpPr>
        <p:spPr>
          <a:xfrm>
            <a:off x="4798803"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AC268B71-8961-49B1-8412-280DB1E3E3C2}"/>
              </a:ext>
            </a:extLst>
          </p:cNvPr>
          <p:cNvSpPr>
            <a:spLocks noGrp="1"/>
          </p:cNvSpPr>
          <p:nvPr>
            <p:ph type="pic" idx="18" hasCustomPrompt="1"/>
          </p:nvPr>
        </p:nvSpPr>
        <p:spPr>
          <a:xfrm>
            <a:off x="6876258"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grpSp>
        <p:nvGrpSpPr>
          <p:cNvPr id="10" name="그룹 9">
            <a:extLst>
              <a:ext uri="{FF2B5EF4-FFF2-40B4-BE49-F238E27FC236}">
                <a16:creationId xmlns:a16="http://schemas.microsoft.com/office/drawing/2014/main" id="{CC4E5EC7-8AB9-41C5-BAB0-51B473E8DEF6}"/>
              </a:ext>
            </a:extLst>
          </p:cNvPr>
          <p:cNvGrpSpPr/>
          <p:nvPr userDrawn="1"/>
        </p:nvGrpSpPr>
        <p:grpSpPr>
          <a:xfrm>
            <a:off x="686000" y="4794870"/>
            <a:ext cx="1536923" cy="144016"/>
            <a:chOff x="518969" y="4794870"/>
            <a:chExt cx="1679267" cy="144016"/>
          </a:xfrm>
        </p:grpSpPr>
        <p:sp>
          <p:nvSpPr>
            <p:cNvPr id="11" name="Rectangle 35">
              <a:extLst>
                <a:ext uri="{FF2B5EF4-FFF2-40B4-BE49-F238E27FC236}">
                  <a16:creationId xmlns:a16="http://schemas.microsoft.com/office/drawing/2014/main" id="{AD5ADEF5-98CF-44F5-B927-0ABE4B5064BB}"/>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Rectangle 36">
              <a:extLst>
                <a:ext uri="{FF2B5EF4-FFF2-40B4-BE49-F238E27FC236}">
                  <a16:creationId xmlns:a16="http://schemas.microsoft.com/office/drawing/2014/main" id="{B64D3123-74F8-4F59-89BE-08360DB96BF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3" name="Rectangle 37">
              <a:extLst>
                <a:ext uri="{FF2B5EF4-FFF2-40B4-BE49-F238E27FC236}">
                  <a16:creationId xmlns:a16="http://schemas.microsoft.com/office/drawing/2014/main" id="{A49B52C1-E296-425D-8F1E-1D556DB8424A}"/>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38">
              <a:extLst>
                <a:ext uri="{FF2B5EF4-FFF2-40B4-BE49-F238E27FC236}">
                  <a16:creationId xmlns:a16="http://schemas.microsoft.com/office/drawing/2014/main" id="{EB03ED15-C38C-4087-BFD3-EBAB1C8BCB95}"/>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5" name="Rectangle 39">
              <a:extLst>
                <a:ext uri="{FF2B5EF4-FFF2-40B4-BE49-F238E27FC236}">
                  <a16:creationId xmlns:a16="http://schemas.microsoft.com/office/drawing/2014/main" id="{F0DC5F74-14C8-40A8-8107-ABF3D5E8F3AB}"/>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6" name="Rectangle 40">
              <a:extLst>
                <a:ext uri="{FF2B5EF4-FFF2-40B4-BE49-F238E27FC236}">
                  <a16:creationId xmlns:a16="http://schemas.microsoft.com/office/drawing/2014/main" id="{FA8E7701-1896-4325-99B2-5FAC61C6BD96}"/>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17" name="그룹 16">
            <a:extLst>
              <a:ext uri="{FF2B5EF4-FFF2-40B4-BE49-F238E27FC236}">
                <a16:creationId xmlns:a16="http://schemas.microsoft.com/office/drawing/2014/main" id="{27E294D3-E216-490B-BF66-CE8EC9E68704}"/>
              </a:ext>
            </a:extLst>
          </p:cNvPr>
          <p:cNvGrpSpPr/>
          <p:nvPr userDrawn="1"/>
        </p:nvGrpSpPr>
        <p:grpSpPr>
          <a:xfrm>
            <a:off x="2763455" y="4794870"/>
            <a:ext cx="1536923" cy="144016"/>
            <a:chOff x="2655206" y="4794870"/>
            <a:chExt cx="1679267" cy="144016"/>
          </a:xfrm>
        </p:grpSpPr>
        <p:sp>
          <p:nvSpPr>
            <p:cNvPr id="18" name="Rectangle 42">
              <a:extLst>
                <a:ext uri="{FF2B5EF4-FFF2-40B4-BE49-F238E27FC236}">
                  <a16:creationId xmlns:a16="http://schemas.microsoft.com/office/drawing/2014/main" id="{07C8D70F-1915-4932-B821-CA5C2B851D51}"/>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9" name="Rectangle 43">
              <a:extLst>
                <a:ext uri="{FF2B5EF4-FFF2-40B4-BE49-F238E27FC236}">
                  <a16:creationId xmlns:a16="http://schemas.microsoft.com/office/drawing/2014/main" id="{9A38780B-6EE8-4103-B454-04FF4DE8E204}"/>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0" name="Rectangle 44">
              <a:extLst>
                <a:ext uri="{FF2B5EF4-FFF2-40B4-BE49-F238E27FC236}">
                  <a16:creationId xmlns:a16="http://schemas.microsoft.com/office/drawing/2014/main" id="{1CC2A210-1C71-467F-8110-95FF10C776A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1" name="Rectangle 45">
              <a:extLst>
                <a:ext uri="{FF2B5EF4-FFF2-40B4-BE49-F238E27FC236}">
                  <a16:creationId xmlns:a16="http://schemas.microsoft.com/office/drawing/2014/main" id="{442C1975-4F8B-4710-9011-5B7BE3BE04A9}"/>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2" name="Rectangle 46">
              <a:extLst>
                <a:ext uri="{FF2B5EF4-FFF2-40B4-BE49-F238E27FC236}">
                  <a16:creationId xmlns:a16="http://schemas.microsoft.com/office/drawing/2014/main" id="{99991FC0-DE5D-485B-A2E7-467C7F2FDA2A}"/>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3" name="Rectangle 47">
              <a:extLst>
                <a:ext uri="{FF2B5EF4-FFF2-40B4-BE49-F238E27FC236}">
                  <a16:creationId xmlns:a16="http://schemas.microsoft.com/office/drawing/2014/main" id="{EBE94D74-C917-4818-8E81-F498D0A2D98B}"/>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24" name="그룹 23">
            <a:extLst>
              <a:ext uri="{FF2B5EF4-FFF2-40B4-BE49-F238E27FC236}">
                <a16:creationId xmlns:a16="http://schemas.microsoft.com/office/drawing/2014/main" id="{DA163698-67E5-4695-AC6D-3CAD20860F6B}"/>
              </a:ext>
            </a:extLst>
          </p:cNvPr>
          <p:cNvGrpSpPr/>
          <p:nvPr userDrawn="1"/>
        </p:nvGrpSpPr>
        <p:grpSpPr>
          <a:xfrm>
            <a:off x="4840908" y="4794870"/>
            <a:ext cx="1536923" cy="144016"/>
            <a:chOff x="4791443" y="4794870"/>
            <a:chExt cx="1679267" cy="144016"/>
          </a:xfrm>
        </p:grpSpPr>
        <p:sp>
          <p:nvSpPr>
            <p:cNvPr id="25" name="Rectangle 49">
              <a:extLst>
                <a:ext uri="{FF2B5EF4-FFF2-40B4-BE49-F238E27FC236}">
                  <a16:creationId xmlns:a16="http://schemas.microsoft.com/office/drawing/2014/main" id="{012637EA-BF0B-48E4-ACAD-0896F4B2D3B7}"/>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6" name="Rectangle 50">
              <a:extLst>
                <a:ext uri="{FF2B5EF4-FFF2-40B4-BE49-F238E27FC236}">
                  <a16:creationId xmlns:a16="http://schemas.microsoft.com/office/drawing/2014/main" id="{54C6DA61-81B8-4C8E-B82E-34532B4603B5}"/>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7" name="Rectangle 51">
              <a:extLst>
                <a:ext uri="{FF2B5EF4-FFF2-40B4-BE49-F238E27FC236}">
                  <a16:creationId xmlns:a16="http://schemas.microsoft.com/office/drawing/2014/main" id="{CBF82173-D21E-4096-A7E0-7FB11629182D}"/>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8" name="Rectangle 52">
              <a:extLst>
                <a:ext uri="{FF2B5EF4-FFF2-40B4-BE49-F238E27FC236}">
                  <a16:creationId xmlns:a16="http://schemas.microsoft.com/office/drawing/2014/main" id="{9869367B-AADB-4512-A91A-E7F70BE26588}"/>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9" name="Rectangle 53">
              <a:extLst>
                <a:ext uri="{FF2B5EF4-FFF2-40B4-BE49-F238E27FC236}">
                  <a16:creationId xmlns:a16="http://schemas.microsoft.com/office/drawing/2014/main" id="{8F6211E9-6A70-44E3-91EE-49B34CC39CA4}"/>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0" name="Rectangle 54">
              <a:extLst>
                <a:ext uri="{FF2B5EF4-FFF2-40B4-BE49-F238E27FC236}">
                  <a16:creationId xmlns:a16="http://schemas.microsoft.com/office/drawing/2014/main" id="{1D78D025-BC48-4024-9B50-78151C34F8DD}"/>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31" name="그룹 30">
            <a:extLst>
              <a:ext uri="{FF2B5EF4-FFF2-40B4-BE49-F238E27FC236}">
                <a16:creationId xmlns:a16="http://schemas.microsoft.com/office/drawing/2014/main" id="{52A91D7A-4B21-4147-95BC-3BBD1B98A66B}"/>
              </a:ext>
            </a:extLst>
          </p:cNvPr>
          <p:cNvGrpSpPr/>
          <p:nvPr userDrawn="1"/>
        </p:nvGrpSpPr>
        <p:grpSpPr>
          <a:xfrm>
            <a:off x="6918362" y="4794870"/>
            <a:ext cx="1536923" cy="144016"/>
            <a:chOff x="6927681" y="4794870"/>
            <a:chExt cx="1679267" cy="144016"/>
          </a:xfrm>
        </p:grpSpPr>
        <p:sp>
          <p:nvSpPr>
            <p:cNvPr id="32" name="Rectangle 57">
              <a:extLst>
                <a:ext uri="{FF2B5EF4-FFF2-40B4-BE49-F238E27FC236}">
                  <a16:creationId xmlns:a16="http://schemas.microsoft.com/office/drawing/2014/main" id="{3D06F016-0803-46C6-8CDB-EFBB1499D1E5}"/>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3" name="Rectangle 58">
              <a:extLst>
                <a:ext uri="{FF2B5EF4-FFF2-40B4-BE49-F238E27FC236}">
                  <a16:creationId xmlns:a16="http://schemas.microsoft.com/office/drawing/2014/main" id="{E438FD44-E248-44F2-A1D7-37CA533BF2AE}"/>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4" name="Rectangle 59">
              <a:extLst>
                <a:ext uri="{FF2B5EF4-FFF2-40B4-BE49-F238E27FC236}">
                  <a16:creationId xmlns:a16="http://schemas.microsoft.com/office/drawing/2014/main" id="{61B25684-F781-440E-BDB5-CA70F0E3DCCB}"/>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5" name="Rectangle 60">
              <a:extLst>
                <a:ext uri="{FF2B5EF4-FFF2-40B4-BE49-F238E27FC236}">
                  <a16:creationId xmlns:a16="http://schemas.microsoft.com/office/drawing/2014/main" id="{8AD3F76A-18CD-4519-9537-34E9DBB3C3F6}"/>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6" name="Rectangle 61">
              <a:extLst>
                <a:ext uri="{FF2B5EF4-FFF2-40B4-BE49-F238E27FC236}">
                  <a16:creationId xmlns:a16="http://schemas.microsoft.com/office/drawing/2014/main" id="{42EF3A83-1905-4298-8091-FA1A4D438143}"/>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7" name="Rectangle 62">
              <a:extLst>
                <a:ext uri="{FF2B5EF4-FFF2-40B4-BE49-F238E27FC236}">
                  <a16:creationId xmlns:a16="http://schemas.microsoft.com/office/drawing/2014/main" id="{6B951A8D-CB9D-4155-B56C-293764EC4B88}"/>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spTree>
    <p:extLst>
      <p:ext uri="{BB962C8B-B14F-4D97-AF65-F5344CB8AC3E}">
        <p14:creationId xmlns:p14="http://schemas.microsoft.com/office/powerpoint/2010/main" val="3646555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641734" y="679536"/>
            <a:ext cx="3214455" cy="1595271"/>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232652" y="155346"/>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grpSp>
        <p:nvGrpSpPr>
          <p:cNvPr id="3" name="그룹 2">
            <a:extLst>
              <a:ext uri="{FF2B5EF4-FFF2-40B4-BE49-F238E27FC236}">
                <a16:creationId xmlns:a16="http://schemas.microsoft.com/office/drawing/2014/main" id="{388ACCFD-E9C6-42CB-B830-40B915F04587}"/>
              </a:ext>
            </a:extLst>
          </p:cNvPr>
          <p:cNvGrpSpPr/>
          <p:nvPr userDrawn="1"/>
        </p:nvGrpSpPr>
        <p:grpSpPr>
          <a:xfrm>
            <a:off x="721769" y="383872"/>
            <a:ext cx="1655673" cy="2466874"/>
            <a:chOff x="1406494" y="382273"/>
            <a:chExt cx="1347792" cy="1506110"/>
          </a:xfrm>
        </p:grpSpPr>
        <p:sp>
          <p:nvSpPr>
            <p:cNvPr id="22" name="Freeform 21"/>
            <p:cNvSpPr/>
            <p:nvPr userDrawn="1"/>
          </p:nvSpPr>
          <p:spPr>
            <a:xfrm>
              <a:off x="1984272" y="385083"/>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4" name="Picture Placeholder 2">
            <a:extLst>
              <a:ext uri="{FF2B5EF4-FFF2-40B4-BE49-F238E27FC236}">
                <a16:creationId xmlns:a16="http://schemas.microsoft.com/office/drawing/2014/main" id="{64D74253-B5E4-414F-BE51-8894C515B207}"/>
              </a:ext>
            </a:extLst>
          </p:cNvPr>
          <p:cNvSpPr>
            <a:spLocks noGrp="1"/>
          </p:cNvSpPr>
          <p:nvPr>
            <p:ph type="pic" idx="14" hasCustomPrompt="1"/>
          </p:nvPr>
        </p:nvSpPr>
        <p:spPr>
          <a:xfrm>
            <a:off x="4572002" y="492240"/>
            <a:ext cx="4036978"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A479E8C0-0339-4FA9-BFFD-8976F9AE7E45}"/>
              </a:ext>
            </a:extLst>
          </p:cNvPr>
          <p:cNvSpPr>
            <a:spLocks noGrp="1"/>
          </p:cNvSpPr>
          <p:nvPr>
            <p:ph type="pic" idx="15" hasCustomPrompt="1"/>
          </p:nvPr>
        </p:nvSpPr>
        <p:spPr>
          <a:xfrm>
            <a:off x="3248962" y="3372098"/>
            <a:ext cx="2755437"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A5AB0DDC-B91C-4187-9ACB-5FB03F214C95}"/>
              </a:ext>
            </a:extLst>
          </p:cNvPr>
          <p:cNvSpPr>
            <a:spLocks noGrp="1"/>
          </p:cNvSpPr>
          <p:nvPr>
            <p:ph type="pic" idx="16" hasCustomPrompt="1"/>
          </p:nvPr>
        </p:nvSpPr>
        <p:spPr>
          <a:xfrm>
            <a:off x="6157913" y="3546983"/>
            <a:ext cx="2451066" cy="270511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028864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pic>
        <p:nvPicPr>
          <p:cNvPr id="14" name="그림 5">
            <a:extLst>
              <a:ext uri="{FF2B5EF4-FFF2-40B4-BE49-F238E27FC236}">
                <a16:creationId xmlns:a16="http://schemas.microsoft.com/office/drawing/2014/main" id="{B2FF7110-2193-4586-B1C1-184631E02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427" y="1780083"/>
            <a:ext cx="1987175" cy="4646531"/>
          </a:xfrm>
          <a:prstGeom prst="rect">
            <a:avLst/>
          </a:prstGeom>
        </p:spPr>
      </p:pic>
      <p:sp>
        <p:nvSpPr>
          <p:cNvPr id="15" name="그림 개체 틀 2">
            <a:extLst>
              <a:ext uri="{FF2B5EF4-FFF2-40B4-BE49-F238E27FC236}">
                <a16:creationId xmlns:a16="http://schemas.microsoft.com/office/drawing/2014/main" id="{33B7B650-CC33-409E-BECD-3E3339D6A416}"/>
              </a:ext>
            </a:extLst>
          </p:cNvPr>
          <p:cNvSpPr>
            <a:spLocks noGrp="1"/>
          </p:cNvSpPr>
          <p:nvPr>
            <p:ph type="pic" sz="quarter" idx="14" hasCustomPrompt="1"/>
          </p:nvPr>
        </p:nvSpPr>
        <p:spPr>
          <a:xfrm>
            <a:off x="4572247" y="2532537"/>
            <a:ext cx="1407890" cy="28100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62026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9"/>
            <a:ext cx="7571542" cy="1144144"/>
          </a:xfrm>
          <a:prstGeom prst="rect">
            <a:avLst/>
          </a:prstGeom>
        </p:spPr>
      </p:pic>
      <p:sp>
        <p:nvSpPr>
          <p:cNvPr id="11" name="Picture Placeholder 2">
            <a:extLst>
              <a:ext uri="{FF2B5EF4-FFF2-40B4-BE49-F238E27FC236}">
                <a16:creationId xmlns:a16="http://schemas.microsoft.com/office/drawing/2014/main" id="{1ABF066B-F1FA-4BC9-80A1-EC87C1A43DCD}"/>
              </a:ext>
            </a:extLst>
          </p:cNvPr>
          <p:cNvSpPr>
            <a:spLocks noGrp="1"/>
          </p:cNvSpPr>
          <p:nvPr>
            <p:ph type="pic" idx="16" hasCustomPrompt="1"/>
          </p:nvPr>
        </p:nvSpPr>
        <p:spPr>
          <a:xfrm>
            <a:off x="4779084" y="682481"/>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6F66AB4-5AF6-4C8E-BBE8-2728F0EDFBA0}"/>
              </a:ext>
            </a:extLst>
          </p:cNvPr>
          <p:cNvSpPr>
            <a:spLocks noGrp="1"/>
          </p:cNvSpPr>
          <p:nvPr>
            <p:ph type="pic" idx="19" hasCustomPrompt="1"/>
          </p:nvPr>
        </p:nvSpPr>
        <p:spPr>
          <a:xfrm>
            <a:off x="4779084" y="3909328"/>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F4F80FFC-D051-4E52-BA13-BEBEEAAFFA4D}"/>
              </a:ext>
            </a:extLst>
          </p:cNvPr>
          <p:cNvSpPr>
            <a:spLocks noGrp="1"/>
          </p:cNvSpPr>
          <p:nvPr>
            <p:ph type="pic" idx="20" hasCustomPrompt="1"/>
          </p:nvPr>
        </p:nvSpPr>
        <p:spPr>
          <a:xfrm>
            <a:off x="6567577" y="682481"/>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990D4E15-4B11-4101-8244-FDD0495FDC0F}"/>
              </a:ext>
            </a:extLst>
          </p:cNvPr>
          <p:cNvSpPr>
            <a:spLocks noGrp="1"/>
          </p:cNvSpPr>
          <p:nvPr>
            <p:ph type="pic" idx="21" hasCustomPrompt="1"/>
          </p:nvPr>
        </p:nvSpPr>
        <p:spPr>
          <a:xfrm>
            <a:off x="2638705" y="3909328"/>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211E2748-39D7-4D70-A37C-09B298D0C84B}"/>
              </a:ext>
            </a:extLst>
          </p:cNvPr>
          <p:cNvSpPr>
            <a:spLocks noGrp="1"/>
          </p:cNvSpPr>
          <p:nvPr>
            <p:ph type="pic" idx="22" hasCustomPrompt="1"/>
          </p:nvPr>
        </p:nvSpPr>
        <p:spPr>
          <a:xfrm>
            <a:off x="6567577" y="2312085"/>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8" name="Picture Placeholder 2">
            <a:extLst>
              <a:ext uri="{FF2B5EF4-FFF2-40B4-BE49-F238E27FC236}">
                <a16:creationId xmlns:a16="http://schemas.microsoft.com/office/drawing/2014/main" id="{2FD1797E-6169-45E7-9539-EB10E5836876}"/>
              </a:ext>
            </a:extLst>
          </p:cNvPr>
          <p:cNvSpPr>
            <a:spLocks noGrp="1"/>
          </p:cNvSpPr>
          <p:nvPr>
            <p:ph type="pic" idx="23" hasCustomPrompt="1"/>
          </p:nvPr>
        </p:nvSpPr>
        <p:spPr>
          <a:xfrm>
            <a:off x="2638705" y="682484"/>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9" name="Rectangle 19">
            <a:extLst>
              <a:ext uri="{FF2B5EF4-FFF2-40B4-BE49-F238E27FC236}">
                <a16:creationId xmlns:a16="http://schemas.microsoft.com/office/drawing/2014/main" id="{2FE64BC5-68B9-4AE4-8077-568D7BAE692A}"/>
              </a:ext>
            </a:extLst>
          </p:cNvPr>
          <p:cNvSpPr/>
          <p:nvPr userDrawn="1"/>
        </p:nvSpPr>
        <p:spPr>
          <a:xfrm>
            <a:off x="4778220" y="2295905"/>
            <a:ext cx="1728575" cy="15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white"/>
              </a:solidFill>
            </a:endParaRPr>
          </a:p>
        </p:txBody>
      </p:sp>
    </p:spTree>
    <p:extLst>
      <p:ext uri="{BB962C8B-B14F-4D97-AF65-F5344CB8AC3E}">
        <p14:creationId xmlns:p14="http://schemas.microsoft.com/office/powerpoint/2010/main" val="4672828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2_Images &amp; Contents Layout">
    <p:spTree>
      <p:nvGrpSpPr>
        <p:cNvPr id="1" name=""/>
        <p:cNvGrpSpPr/>
        <p:nvPr/>
      </p:nvGrpSpPr>
      <p:grpSpPr>
        <a:xfrm>
          <a:off x="0" y="0"/>
          <a:ext cx="0" cy="0"/>
          <a:chOff x="0" y="0"/>
          <a:chExt cx="0" cy="0"/>
        </a:xfrm>
      </p:grpSpPr>
      <p:sp>
        <p:nvSpPr>
          <p:cNvPr id="4" name="Picture Placeholder 2"/>
          <p:cNvSpPr>
            <a:spLocks noGrp="1"/>
          </p:cNvSpPr>
          <p:nvPr>
            <p:ph type="pic" idx="16"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403308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58637" y="216000"/>
            <a:ext cx="3921708" cy="6426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898200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1973825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2796183"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4">
            <a:extLst>
              <a:ext uri="{FF2B5EF4-FFF2-40B4-BE49-F238E27FC236}">
                <a16:creationId xmlns:a16="http://schemas.microsoft.com/office/drawing/2014/main" id="{21817B51-CDC2-4F69-A281-89B84C29BEC1}"/>
              </a:ext>
            </a:extLst>
          </p:cNvPr>
          <p:cNvSpPr/>
          <p:nvPr userDrawn="1"/>
        </p:nvSpPr>
        <p:spPr>
          <a:xfrm>
            <a:off x="8986520" y="0"/>
            <a:ext cx="15951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8" name="Rectangle 5">
            <a:extLst>
              <a:ext uri="{FF2B5EF4-FFF2-40B4-BE49-F238E27FC236}">
                <a16:creationId xmlns:a16="http://schemas.microsoft.com/office/drawing/2014/main" id="{3D01B805-68A9-4B26-9376-83768382CD27}"/>
              </a:ext>
            </a:extLst>
          </p:cNvPr>
          <p:cNvSpPr/>
          <p:nvPr userDrawn="1"/>
        </p:nvSpPr>
        <p:spPr>
          <a:xfrm>
            <a:off x="8827004" y="0"/>
            <a:ext cx="15951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8093570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069000" y="0"/>
            <a:ext cx="6075000" cy="396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3069000" cy="289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2" name="Rectangle 1"/>
          <p:cNvSpPr/>
          <p:nvPr userDrawn="1"/>
        </p:nvSpPr>
        <p:spPr>
          <a:xfrm>
            <a:off x="3150000" y="4050000"/>
            <a:ext cx="5994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ko-KR" altLang="en-US" sz="900" b="1" dirty="0">
              <a:solidFill>
                <a:prstClr val="white"/>
              </a:solidFill>
            </a:endParaRPr>
          </a:p>
        </p:txBody>
      </p:sp>
    </p:spTree>
    <p:extLst>
      <p:ext uri="{BB962C8B-B14F-4D97-AF65-F5344CB8AC3E}">
        <p14:creationId xmlns:p14="http://schemas.microsoft.com/office/powerpoint/2010/main" val="1002108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17" name="Text Placeholder 9">
            <a:extLst>
              <a:ext uri="{FF2B5EF4-FFF2-40B4-BE49-F238E27FC236}">
                <a16:creationId xmlns:a16="http://schemas.microsoft.com/office/drawing/2014/main" id="{198A1873-1C37-4473-8088-A76C3B6C95D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25" name="Picture 4">
            <a:extLst>
              <a:ext uri="{FF2B5EF4-FFF2-40B4-BE49-F238E27FC236}">
                <a16:creationId xmlns:a16="http://schemas.microsoft.com/office/drawing/2014/main" id="{0732DB8F-EDA2-49C6-8122-561F7C37E7E9}"/>
              </a:ext>
            </a:extLst>
          </p:cNvPr>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20" name="Picture Placeholder 8"/>
          <p:cNvSpPr>
            <a:spLocks noGrp="1"/>
          </p:cNvSpPr>
          <p:nvPr>
            <p:ph type="pic" sz="quarter" idx="12" hasCustomPrompt="1"/>
          </p:nvPr>
        </p:nvSpPr>
        <p:spPr>
          <a:xfrm>
            <a:off x="4617632"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513665" y="3772334"/>
            <a:ext cx="4023000"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6662897"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13" name="Rectangle 17">
            <a:extLst>
              <a:ext uri="{FF2B5EF4-FFF2-40B4-BE49-F238E27FC236}">
                <a16:creationId xmlns:a16="http://schemas.microsoft.com/office/drawing/2014/main" id="{97D694C2-6BD0-4884-9545-3FDDC64F1CD2}"/>
              </a:ext>
            </a:extLst>
          </p:cNvPr>
          <p:cNvSpPr/>
          <p:nvPr userDrawn="1"/>
        </p:nvSpPr>
        <p:spPr>
          <a:xfrm>
            <a:off x="4606767" y="3772334"/>
            <a:ext cx="4000249" cy="5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21">
            <a:extLst>
              <a:ext uri="{FF2B5EF4-FFF2-40B4-BE49-F238E27FC236}">
                <a16:creationId xmlns:a16="http://schemas.microsoft.com/office/drawing/2014/main" id="{F04717D6-3676-4644-AB23-D68443BE51ED}"/>
              </a:ext>
            </a:extLst>
          </p:cNvPr>
          <p:cNvSpPr/>
          <p:nvPr userDrawn="1"/>
        </p:nvSpPr>
        <p:spPr>
          <a:xfrm>
            <a:off x="513665" y="2362800"/>
            <a:ext cx="4023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13289355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Images &amp; Contents Layout">
    <p:bg>
      <p:bgPr>
        <a:solidFill>
          <a:schemeClr val="bg1"/>
        </a:solidFill>
        <a:effectLst/>
      </p:bgPr>
    </p:bg>
    <p:spTree>
      <p:nvGrpSpPr>
        <p:cNvPr id="1" name=""/>
        <p:cNvGrpSpPr/>
        <p:nvPr/>
      </p:nvGrpSpPr>
      <p:grpSpPr>
        <a:xfrm>
          <a:off x="0" y="0"/>
          <a:ext cx="0" cy="0"/>
          <a:chOff x="0" y="0"/>
          <a:chExt cx="0" cy="0"/>
        </a:xfrm>
      </p:grpSpPr>
      <p:sp>
        <p:nvSpPr>
          <p:cNvPr id="8" name="그림 개체 틀 2"/>
          <p:cNvSpPr>
            <a:spLocks noGrp="1"/>
          </p:cNvSpPr>
          <p:nvPr>
            <p:ph type="pic" sz="quarter" idx="14" hasCustomPrompt="1"/>
          </p:nvPr>
        </p:nvSpPr>
        <p:spPr>
          <a:xfrm>
            <a:off x="6100354" y="2826000"/>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9" name="Rectangle 8"/>
          <p:cNvSpPr/>
          <p:nvPr userDrawn="1"/>
        </p:nvSpPr>
        <p:spPr>
          <a:xfrm>
            <a:off x="6100354" y="1245141"/>
            <a:ext cx="248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0" name="그림 개체 틀 2"/>
          <p:cNvSpPr>
            <a:spLocks noGrp="1"/>
          </p:cNvSpPr>
          <p:nvPr>
            <p:ph type="pic" sz="quarter" idx="41" hasCustomPrompt="1"/>
          </p:nvPr>
        </p:nvSpPr>
        <p:spPr>
          <a:xfrm>
            <a:off x="3487988" y="1245141"/>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11" name="Rectangle 10"/>
          <p:cNvSpPr/>
          <p:nvPr userDrawn="1"/>
        </p:nvSpPr>
        <p:spPr>
          <a:xfrm>
            <a:off x="3487988" y="5418000"/>
            <a:ext cx="248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3" name="Text Placeholder 9">
            <a:extLst>
              <a:ext uri="{FF2B5EF4-FFF2-40B4-BE49-F238E27FC236}">
                <a16:creationId xmlns:a16="http://schemas.microsoft.com/office/drawing/2014/main" id="{2C278988-BC61-46F5-A620-66C13138F85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04925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E5078C3C-55B7-4FF0-9F7A-1CB275BB5F28}"/>
              </a:ext>
            </a:extLst>
          </p:cNvPr>
          <p:cNvSpPr>
            <a:spLocks noGrp="1"/>
          </p:cNvSpPr>
          <p:nvPr>
            <p:ph type="pic" idx="1" hasCustomPrompt="1"/>
          </p:nvPr>
        </p:nvSpPr>
        <p:spPr>
          <a:xfrm>
            <a:off x="4008423" y="130769"/>
            <a:ext cx="5068880" cy="6596467"/>
          </a:xfrm>
          <a:custGeom>
            <a:avLst/>
            <a:gdLst>
              <a:gd name="connsiteX0" fmla="*/ 4271471 w 6758506"/>
              <a:gd name="connsiteY0" fmla="*/ 0 h 6596467"/>
              <a:gd name="connsiteX1" fmla="*/ 4351667 w 6758506"/>
              <a:gd name="connsiteY1" fmla="*/ 113994 h 6596467"/>
              <a:gd name="connsiteX2" fmla="*/ 4275691 w 6758506"/>
              <a:gd name="connsiteY2" fmla="*/ 417977 h 6596467"/>
              <a:gd name="connsiteX3" fmla="*/ 4225042 w 6758506"/>
              <a:gd name="connsiteY3" fmla="*/ 451753 h 6596467"/>
              <a:gd name="connsiteX4" fmla="*/ 4212379 w 6758506"/>
              <a:gd name="connsiteY4" fmla="*/ 396867 h 6596467"/>
              <a:gd name="connsiteX5" fmla="*/ 4220821 w 6758506"/>
              <a:gd name="connsiteY5" fmla="*/ 337759 h 6596467"/>
              <a:gd name="connsiteX6" fmla="*/ 4106859 w 6758506"/>
              <a:gd name="connsiteY6" fmla="*/ 557302 h 6596467"/>
              <a:gd name="connsiteX7" fmla="*/ 4165949 w 6758506"/>
              <a:gd name="connsiteY7" fmla="*/ 481307 h 6596467"/>
              <a:gd name="connsiteX8" fmla="*/ 4195495 w 6758506"/>
              <a:gd name="connsiteY8" fmla="*/ 464419 h 6596467"/>
              <a:gd name="connsiteX9" fmla="*/ 4229262 w 6758506"/>
              <a:gd name="connsiteY9" fmla="*/ 493972 h 6596467"/>
              <a:gd name="connsiteX10" fmla="*/ 4208158 w 6758506"/>
              <a:gd name="connsiteY10" fmla="*/ 515083 h 6596467"/>
              <a:gd name="connsiteX11" fmla="*/ 4191275 w 6758506"/>
              <a:gd name="connsiteY11" fmla="*/ 553079 h 6596467"/>
              <a:gd name="connsiteX12" fmla="*/ 4195495 w 6758506"/>
              <a:gd name="connsiteY12" fmla="*/ 650185 h 6596467"/>
              <a:gd name="connsiteX13" fmla="*/ 4161729 w 6758506"/>
              <a:gd name="connsiteY13" fmla="*/ 667074 h 6596467"/>
              <a:gd name="connsiteX14" fmla="*/ 4140625 w 6758506"/>
              <a:gd name="connsiteY14" fmla="*/ 688184 h 6596467"/>
              <a:gd name="connsiteX15" fmla="*/ 4187055 w 6758506"/>
              <a:gd name="connsiteY15" fmla="*/ 789510 h 6596467"/>
              <a:gd name="connsiteX16" fmla="*/ 4195495 w 6758506"/>
              <a:gd name="connsiteY16" fmla="*/ 793733 h 6596467"/>
              <a:gd name="connsiteX17" fmla="*/ 4199718 w 6758506"/>
              <a:gd name="connsiteY17" fmla="*/ 747291 h 6596467"/>
              <a:gd name="connsiteX18" fmla="*/ 4220821 w 6758506"/>
              <a:gd name="connsiteY18" fmla="*/ 721960 h 6596467"/>
              <a:gd name="connsiteX19" fmla="*/ 4237705 w 6758506"/>
              <a:gd name="connsiteY19" fmla="*/ 743069 h 6596467"/>
              <a:gd name="connsiteX20" fmla="*/ 4220821 w 6758506"/>
              <a:gd name="connsiteY20" fmla="*/ 903504 h 6596467"/>
              <a:gd name="connsiteX21" fmla="*/ 4330561 w 6758506"/>
              <a:gd name="connsiteY21" fmla="*/ 810621 h 6596467"/>
              <a:gd name="connsiteX22" fmla="*/ 4339004 w 6758506"/>
              <a:gd name="connsiteY22" fmla="*/ 785290 h 6596467"/>
              <a:gd name="connsiteX23" fmla="*/ 4385434 w 6758506"/>
              <a:gd name="connsiteY23" fmla="*/ 675519 h 6596467"/>
              <a:gd name="connsiteX24" fmla="*/ 4562707 w 6758506"/>
              <a:gd name="connsiteY24" fmla="*/ 531971 h 6596467"/>
              <a:gd name="connsiteX25" fmla="*/ 4626019 w 6758506"/>
              <a:gd name="connsiteY25" fmla="*/ 548859 h 6596467"/>
              <a:gd name="connsiteX26" fmla="*/ 4672449 w 6758506"/>
              <a:gd name="connsiteY26" fmla="*/ 709292 h 6596467"/>
              <a:gd name="connsiteX27" fmla="*/ 4710435 w 6758506"/>
              <a:gd name="connsiteY27" fmla="*/ 781068 h 6596467"/>
              <a:gd name="connsiteX28" fmla="*/ 4718878 w 6758506"/>
              <a:gd name="connsiteY28" fmla="*/ 882396 h 6596467"/>
              <a:gd name="connsiteX29" fmla="*/ 4710435 w 6758506"/>
              <a:gd name="connsiteY29" fmla="*/ 962611 h 6596467"/>
              <a:gd name="connsiteX30" fmla="*/ 4799074 w 6758506"/>
              <a:gd name="connsiteY30" fmla="*/ 941503 h 6596467"/>
              <a:gd name="connsiteX31" fmla="*/ 4997451 w 6758506"/>
              <a:gd name="connsiteY31" fmla="*/ 793733 h 6596467"/>
              <a:gd name="connsiteX32" fmla="*/ 5048100 w 6758506"/>
              <a:gd name="connsiteY32" fmla="*/ 810621 h 6596467"/>
              <a:gd name="connsiteX33" fmla="*/ 5064983 w 6758506"/>
              <a:gd name="connsiteY33" fmla="*/ 835952 h 6596467"/>
              <a:gd name="connsiteX34" fmla="*/ 5073427 w 6758506"/>
              <a:gd name="connsiteY34" fmla="*/ 954169 h 6596467"/>
              <a:gd name="connsiteX35" fmla="*/ 4887711 w 6758506"/>
              <a:gd name="connsiteY35" fmla="*/ 1063940 h 6596467"/>
              <a:gd name="connsiteX36" fmla="*/ 4862385 w 6758506"/>
              <a:gd name="connsiteY36" fmla="*/ 1101939 h 6596467"/>
              <a:gd name="connsiteX37" fmla="*/ 4790631 w 6758506"/>
              <a:gd name="connsiteY37" fmla="*/ 1131492 h 6596467"/>
              <a:gd name="connsiteX38" fmla="*/ 4756865 w 6758506"/>
              <a:gd name="connsiteY38" fmla="*/ 1131492 h 6596467"/>
              <a:gd name="connsiteX39" fmla="*/ 4761085 w 6758506"/>
              <a:gd name="connsiteY39" fmla="*/ 1161046 h 6596467"/>
              <a:gd name="connsiteX40" fmla="*/ 4756865 w 6758506"/>
              <a:gd name="connsiteY40" fmla="*/ 1199045 h 6596467"/>
              <a:gd name="connsiteX41" fmla="*/ 4765305 w 6758506"/>
              <a:gd name="connsiteY41" fmla="*/ 1237041 h 6596467"/>
              <a:gd name="connsiteX42" fmla="*/ 4697772 w 6758506"/>
              <a:gd name="connsiteY42" fmla="*/ 1304593 h 6596467"/>
              <a:gd name="connsiteX43" fmla="*/ 4693552 w 6758506"/>
              <a:gd name="connsiteY43" fmla="*/ 1359480 h 6596467"/>
              <a:gd name="connsiteX44" fmla="*/ 4773748 w 6758506"/>
              <a:gd name="connsiteY44" fmla="*/ 1372146 h 6596467"/>
              <a:gd name="connsiteX45" fmla="*/ 4866607 w 6758506"/>
              <a:gd name="connsiteY45" fmla="*/ 1308816 h 6596467"/>
              <a:gd name="connsiteX46" fmla="*/ 4997451 w 6758506"/>
              <a:gd name="connsiteY46" fmla="*/ 1177934 h 6596467"/>
              <a:gd name="connsiteX47" fmla="*/ 5170505 w 6758506"/>
              <a:gd name="connsiteY47" fmla="*/ 1025944 h 6596467"/>
              <a:gd name="connsiteX48" fmla="*/ 5208493 w 6758506"/>
              <a:gd name="connsiteY48" fmla="*/ 1017498 h 6596467"/>
              <a:gd name="connsiteX49" fmla="*/ 5242259 w 6758506"/>
              <a:gd name="connsiteY49" fmla="*/ 979500 h 6596467"/>
              <a:gd name="connsiteX50" fmla="*/ 5259142 w 6758506"/>
              <a:gd name="connsiteY50" fmla="*/ 954169 h 6596467"/>
              <a:gd name="connsiteX51" fmla="*/ 5440637 w 6758506"/>
              <a:gd name="connsiteY51" fmla="*/ 810621 h 6596467"/>
              <a:gd name="connsiteX52" fmla="*/ 5693886 w 6758506"/>
              <a:gd name="connsiteY52" fmla="*/ 595301 h 6596467"/>
              <a:gd name="connsiteX53" fmla="*/ 5740315 w 6758506"/>
              <a:gd name="connsiteY53" fmla="*/ 565745 h 6596467"/>
              <a:gd name="connsiteX54" fmla="*/ 5778303 w 6758506"/>
              <a:gd name="connsiteY54" fmla="*/ 620632 h 6596467"/>
              <a:gd name="connsiteX55" fmla="*/ 5795185 w 6758506"/>
              <a:gd name="connsiteY55" fmla="*/ 751514 h 6596467"/>
              <a:gd name="connsiteX56" fmla="*/ 5731873 w 6758506"/>
              <a:gd name="connsiteY56" fmla="*/ 848620 h 6596467"/>
              <a:gd name="connsiteX57" fmla="*/ 5698107 w 6758506"/>
              <a:gd name="connsiteY57" fmla="*/ 869728 h 6596467"/>
              <a:gd name="connsiteX58" fmla="*/ 5609470 w 6758506"/>
              <a:gd name="connsiteY58" fmla="*/ 924615 h 6596467"/>
              <a:gd name="connsiteX59" fmla="*/ 5605249 w 6758506"/>
              <a:gd name="connsiteY59" fmla="*/ 979500 h 6596467"/>
              <a:gd name="connsiteX60" fmla="*/ 5609470 w 6758506"/>
              <a:gd name="connsiteY60" fmla="*/ 1009055 h 6596467"/>
              <a:gd name="connsiteX61" fmla="*/ 5575703 w 6758506"/>
              <a:gd name="connsiteY61" fmla="*/ 1004833 h 6596467"/>
              <a:gd name="connsiteX62" fmla="*/ 5512391 w 6758506"/>
              <a:gd name="connsiteY62" fmla="*/ 1025944 h 6596467"/>
              <a:gd name="connsiteX63" fmla="*/ 5373105 w 6758506"/>
              <a:gd name="connsiteY63" fmla="*/ 1232818 h 6596467"/>
              <a:gd name="connsiteX64" fmla="*/ 5322455 w 6758506"/>
              <a:gd name="connsiteY64" fmla="*/ 1329924 h 6596467"/>
              <a:gd name="connsiteX65" fmla="*/ 5330895 w 6758506"/>
              <a:gd name="connsiteY65" fmla="*/ 1351035 h 6596467"/>
              <a:gd name="connsiteX66" fmla="*/ 5381545 w 6758506"/>
              <a:gd name="connsiteY66" fmla="*/ 1359480 h 6596467"/>
              <a:gd name="connsiteX67" fmla="*/ 5402651 w 6758506"/>
              <a:gd name="connsiteY67" fmla="*/ 1329924 h 6596467"/>
              <a:gd name="connsiteX68" fmla="*/ 5427975 w 6758506"/>
              <a:gd name="connsiteY68" fmla="*/ 1275040 h 6596467"/>
              <a:gd name="connsiteX69" fmla="*/ 5601029 w 6758506"/>
              <a:gd name="connsiteY69" fmla="*/ 1131492 h 6596467"/>
              <a:gd name="connsiteX70" fmla="*/ 5647457 w 6758506"/>
              <a:gd name="connsiteY70" fmla="*/ 1123047 h 6596467"/>
              <a:gd name="connsiteX71" fmla="*/ 5723433 w 6758506"/>
              <a:gd name="connsiteY71" fmla="*/ 1097716 h 6596467"/>
              <a:gd name="connsiteX72" fmla="*/ 5820511 w 6758506"/>
              <a:gd name="connsiteY72" fmla="*/ 1101939 h 6596467"/>
              <a:gd name="connsiteX73" fmla="*/ 5850058 w 6758506"/>
              <a:gd name="connsiteY73" fmla="*/ 1101939 h 6596467"/>
              <a:gd name="connsiteX74" fmla="*/ 5972461 w 6758506"/>
              <a:gd name="connsiteY74" fmla="*/ 996388 h 6596467"/>
              <a:gd name="connsiteX75" fmla="*/ 6213047 w 6758506"/>
              <a:gd name="connsiteY75" fmla="*/ 768402 h 6596467"/>
              <a:gd name="connsiteX76" fmla="*/ 6390322 w 6758506"/>
              <a:gd name="connsiteY76" fmla="*/ 620632 h 6596467"/>
              <a:gd name="connsiteX77" fmla="*/ 6424089 w 6758506"/>
              <a:gd name="connsiteY77" fmla="*/ 569968 h 6596467"/>
              <a:gd name="connsiteX78" fmla="*/ 6487401 w 6758506"/>
              <a:gd name="connsiteY78" fmla="*/ 527749 h 6596467"/>
              <a:gd name="connsiteX79" fmla="*/ 6512725 w 6758506"/>
              <a:gd name="connsiteY79" fmla="*/ 510861 h 6596467"/>
              <a:gd name="connsiteX80" fmla="*/ 6567597 w 6758506"/>
              <a:gd name="connsiteY80" fmla="*/ 409532 h 6596467"/>
              <a:gd name="connsiteX81" fmla="*/ 6630910 w 6758506"/>
              <a:gd name="connsiteY81" fmla="*/ 354648 h 6596467"/>
              <a:gd name="connsiteX82" fmla="*/ 6694221 w 6758506"/>
              <a:gd name="connsiteY82" fmla="*/ 384201 h 6596467"/>
              <a:gd name="connsiteX83" fmla="*/ 6706883 w 6758506"/>
              <a:gd name="connsiteY83" fmla="*/ 413755 h 6596467"/>
              <a:gd name="connsiteX84" fmla="*/ 6744870 w 6758506"/>
              <a:gd name="connsiteY84" fmla="*/ 519303 h 6596467"/>
              <a:gd name="connsiteX85" fmla="*/ 6576037 w 6758506"/>
              <a:gd name="connsiteY85" fmla="*/ 721960 h 6596467"/>
              <a:gd name="connsiteX86" fmla="*/ 6525388 w 6758506"/>
              <a:gd name="connsiteY86" fmla="*/ 768402 h 6596467"/>
              <a:gd name="connsiteX87" fmla="*/ 6343893 w 6758506"/>
              <a:gd name="connsiteY87" fmla="*/ 1021721 h 6596467"/>
              <a:gd name="connsiteX88" fmla="*/ 6293243 w 6758506"/>
              <a:gd name="connsiteY88" fmla="*/ 1165269 h 6596467"/>
              <a:gd name="connsiteX89" fmla="*/ 6267919 w 6758506"/>
              <a:gd name="connsiteY89" fmla="*/ 1224376 h 6596467"/>
              <a:gd name="connsiteX90" fmla="*/ 6263697 w 6758506"/>
              <a:gd name="connsiteY90" fmla="*/ 1245486 h 6596467"/>
              <a:gd name="connsiteX91" fmla="*/ 6284802 w 6758506"/>
              <a:gd name="connsiteY91" fmla="*/ 1245486 h 6596467"/>
              <a:gd name="connsiteX92" fmla="*/ 6436751 w 6758506"/>
              <a:gd name="connsiteY92" fmla="*/ 1110382 h 6596467"/>
              <a:gd name="connsiteX93" fmla="*/ 6618247 w 6758506"/>
              <a:gd name="connsiteY93" fmla="*/ 869728 h 6596467"/>
              <a:gd name="connsiteX94" fmla="*/ 6626687 w 6758506"/>
              <a:gd name="connsiteY94" fmla="*/ 857063 h 6596467"/>
              <a:gd name="connsiteX95" fmla="*/ 6694221 w 6758506"/>
              <a:gd name="connsiteY95" fmla="*/ 827509 h 6596467"/>
              <a:gd name="connsiteX96" fmla="*/ 6698443 w 6758506"/>
              <a:gd name="connsiteY96" fmla="*/ 903504 h 6596467"/>
              <a:gd name="connsiteX97" fmla="*/ 6639351 w 6758506"/>
              <a:gd name="connsiteY97" fmla="*/ 1000610 h 6596467"/>
              <a:gd name="connsiteX98" fmla="*/ 6491621 w 6758506"/>
              <a:gd name="connsiteY98" fmla="*/ 1220153 h 6596467"/>
              <a:gd name="connsiteX99" fmla="*/ 6487401 w 6758506"/>
              <a:gd name="connsiteY99" fmla="*/ 1300371 h 6596467"/>
              <a:gd name="connsiteX100" fmla="*/ 6525388 w 6758506"/>
              <a:gd name="connsiteY100" fmla="*/ 1367923 h 6596467"/>
              <a:gd name="connsiteX101" fmla="*/ 6533831 w 6758506"/>
              <a:gd name="connsiteY101" fmla="*/ 1422810 h 6596467"/>
              <a:gd name="connsiteX102" fmla="*/ 6495841 w 6758506"/>
              <a:gd name="connsiteY102" fmla="*/ 1435475 h 6596467"/>
              <a:gd name="connsiteX103" fmla="*/ 6457855 w 6758506"/>
              <a:gd name="connsiteY103" fmla="*/ 1431253 h 6596467"/>
              <a:gd name="connsiteX104" fmla="*/ 6466297 w 6758506"/>
              <a:gd name="connsiteY104" fmla="*/ 1439696 h 6596467"/>
              <a:gd name="connsiteX105" fmla="*/ 6457855 w 6758506"/>
              <a:gd name="connsiteY105" fmla="*/ 1557912 h 6596467"/>
              <a:gd name="connsiteX106" fmla="*/ 6394542 w 6758506"/>
              <a:gd name="connsiteY106" fmla="*/ 1587466 h 6596467"/>
              <a:gd name="connsiteX107" fmla="*/ 6369219 w 6758506"/>
              <a:gd name="connsiteY107" fmla="*/ 1739458 h 6596467"/>
              <a:gd name="connsiteX108" fmla="*/ 6364998 w 6758506"/>
              <a:gd name="connsiteY108" fmla="*/ 1794343 h 6596467"/>
              <a:gd name="connsiteX109" fmla="*/ 6386101 w 6758506"/>
              <a:gd name="connsiteY109" fmla="*/ 1836562 h 6596467"/>
              <a:gd name="connsiteX110" fmla="*/ 6449415 w 6758506"/>
              <a:gd name="connsiteY110" fmla="*/ 1760567 h 6596467"/>
              <a:gd name="connsiteX111" fmla="*/ 6457855 w 6758506"/>
              <a:gd name="connsiteY111" fmla="*/ 1709903 h 6596467"/>
              <a:gd name="connsiteX112" fmla="*/ 6462075 w 6758506"/>
              <a:gd name="connsiteY112" fmla="*/ 1650796 h 6596467"/>
              <a:gd name="connsiteX113" fmla="*/ 6462075 w 6758506"/>
              <a:gd name="connsiteY113" fmla="*/ 1629685 h 6596467"/>
              <a:gd name="connsiteX114" fmla="*/ 6550714 w 6758506"/>
              <a:gd name="connsiteY114" fmla="*/ 1646573 h 6596467"/>
              <a:gd name="connsiteX115" fmla="*/ 6550714 w 6758506"/>
              <a:gd name="connsiteY115" fmla="*/ 1684572 h 6596467"/>
              <a:gd name="connsiteX116" fmla="*/ 6529608 w 6758506"/>
              <a:gd name="connsiteY116" fmla="*/ 1785900 h 6596467"/>
              <a:gd name="connsiteX117" fmla="*/ 6525388 w 6758506"/>
              <a:gd name="connsiteY117" fmla="*/ 1802788 h 6596467"/>
              <a:gd name="connsiteX118" fmla="*/ 6428309 w 6758506"/>
              <a:gd name="connsiteY118" fmla="*/ 2001220 h 6596467"/>
              <a:gd name="connsiteX119" fmla="*/ 6398765 w 6758506"/>
              <a:gd name="connsiteY119" fmla="*/ 2043439 h 6596467"/>
              <a:gd name="connsiteX120" fmla="*/ 6314346 w 6758506"/>
              <a:gd name="connsiteY120" fmla="*/ 2165879 h 6596467"/>
              <a:gd name="connsiteX121" fmla="*/ 6297463 w 6758506"/>
              <a:gd name="connsiteY121" fmla="*/ 2199655 h 6596467"/>
              <a:gd name="connsiteX122" fmla="*/ 6263697 w 6758506"/>
              <a:gd name="connsiteY122" fmla="*/ 2275650 h 6596467"/>
              <a:gd name="connsiteX123" fmla="*/ 6314346 w 6758506"/>
              <a:gd name="connsiteY123" fmla="*/ 2368533 h 6596467"/>
              <a:gd name="connsiteX124" fmla="*/ 6331229 w 6758506"/>
              <a:gd name="connsiteY124" fmla="*/ 2499415 h 6596467"/>
              <a:gd name="connsiteX125" fmla="*/ 6073761 w 6758506"/>
              <a:gd name="connsiteY125" fmla="*/ 2870948 h 6596467"/>
              <a:gd name="connsiteX126" fmla="*/ 5972461 w 6758506"/>
              <a:gd name="connsiteY126" fmla="*/ 2989165 h 6596467"/>
              <a:gd name="connsiteX127" fmla="*/ 5871161 w 6758506"/>
              <a:gd name="connsiteY127" fmla="*/ 3060938 h 6596467"/>
              <a:gd name="connsiteX128" fmla="*/ 5837395 w 6758506"/>
              <a:gd name="connsiteY128" fmla="*/ 3103159 h 6596467"/>
              <a:gd name="connsiteX129" fmla="*/ 5719213 w 6758506"/>
              <a:gd name="connsiteY129" fmla="*/ 3322702 h 6596467"/>
              <a:gd name="connsiteX130" fmla="*/ 5812069 w 6758506"/>
              <a:gd name="connsiteY130" fmla="*/ 3339590 h 6596467"/>
              <a:gd name="connsiteX131" fmla="*/ 5850058 w 6758506"/>
              <a:gd name="connsiteY131" fmla="*/ 3326924 h 6596467"/>
              <a:gd name="connsiteX132" fmla="*/ 5947135 w 6758506"/>
              <a:gd name="connsiteY132" fmla="*/ 3145378 h 6596467"/>
              <a:gd name="connsiteX133" fmla="*/ 6052657 w 6758506"/>
              <a:gd name="connsiteY133" fmla="*/ 3044049 h 6596467"/>
              <a:gd name="connsiteX134" fmla="*/ 6103307 w 6758506"/>
              <a:gd name="connsiteY134" fmla="*/ 2989165 h 6596467"/>
              <a:gd name="connsiteX135" fmla="*/ 6246813 w 6758506"/>
              <a:gd name="connsiteY135" fmla="*/ 2723181 h 6596467"/>
              <a:gd name="connsiteX136" fmla="*/ 6305905 w 6758506"/>
              <a:gd name="connsiteY136" fmla="*/ 2672516 h 6596467"/>
              <a:gd name="connsiteX137" fmla="*/ 6289023 w 6758506"/>
              <a:gd name="connsiteY137" fmla="*/ 2820287 h 6596467"/>
              <a:gd name="connsiteX138" fmla="*/ 6221489 w 6758506"/>
              <a:gd name="connsiteY138" fmla="*/ 3022941 h 6596467"/>
              <a:gd name="connsiteX139" fmla="*/ 6141293 w 6758506"/>
              <a:gd name="connsiteY139" fmla="*/ 3141155 h 6596467"/>
              <a:gd name="connsiteX140" fmla="*/ 6006227 w 6758506"/>
              <a:gd name="connsiteY140" fmla="*/ 3301591 h 6596467"/>
              <a:gd name="connsiteX141" fmla="*/ 5989344 w 6758506"/>
              <a:gd name="connsiteY141" fmla="*/ 3322702 h 6596467"/>
              <a:gd name="connsiteX142" fmla="*/ 5904928 w 6758506"/>
              <a:gd name="connsiteY142" fmla="*/ 3424028 h 6596467"/>
              <a:gd name="connsiteX143" fmla="*/ 5803629 w 6758506"/>
              <a:gd name="connsiteY143" fmla="*/ 3525356 h 6596467"/>
              <a:gd name="connsiteX144" fmla="*/ 5799409 w 6758506"/>
              <a:gd name="connsiteY144" fmla="*/ 3546467 h 6596467"/>
              <a:gd name="connsiteX145" fmla="*/ 5765642 w 6758506"/>
              <a:gd name="connsiteY145" fmla="*/ 3567575 h 6596467"/>
              <a:gd name="connsiteX146" fmla="*/ 5710769 w 6758506"/>
              <a:gd name="connsiteY146" fmla="*/ 3567575 h 6596467"/>
              <a:gd name="connsiteX147" fmla="*/ 5622133 w 6758506"/>
              <a:gd name="connsiteY147" fmla="*/ 3647793 h 6596467"/>
              <a:gd name="connsiteX148" fmla="*/ 5609470 w 6758506"/>
              <a:gd name="connsiteY148" fmla="*/ 3681569 h 6596467"/>
              <a:gd name="connsiteX149" fmla="*/ 5571483 w 6758506"/>
              <a:gd name="connsiteY149" fmla="*/ 3740679 h 6596467"/>
              <a:gd name="connsiteX150" fmla="*/ 5516613 w 6758506"/>
              <a:gd name="connsiteY150" fmla="*/ 3787120 h 6596467"/>
              <a:gd name="connsiteX151" fmla="*/ 5516613 w 6758506"/>
              <a:gd name="connsiteY151" fmla="*/ 3863116 h 6596467"/>
              <a:gd name="connsiteX152" fmla="*/ 5503951 w 6758506"/>
              <a:gd name="connsiteY152" fmla="*/ 3896892 h 6596467"/>
              <a:gd name="connsiteX153" fmla="*/ 5436417 w 6758506"/>
              <a:gd name="connsiteY153" fmla="*/ 3968664 h 6596467"/>
              <a:gd name="connsiteX154" fmla="*/ 5402651 w 6758506"/>
              <a:gd name="connsiteY154" fmla="*/ 3968664 h 6596467"/>
              <a:gd name="connsiteX155" fmla="*/ 5309791 w 6758506"/>
              <a:gd name="connsiteY155" fmla="*/ 3905335 h 6596467"/>
              <a:gd name="connsiteX156" fmla="*/ 5259142 w 6758506"/>
              <a:gd name="connsiteY156" fmla="*/ 3888446 h 6596467"/>
              <a:gd name="connsiteX157" fmla="*/ 5242259 w 6758506"/>
              <a:gd name="connsiteY157" fmla="*/ 3930668 h 6596467"/>
              <a:gd name="connsiteX158" fmla="*/ 5208493 w 6758506"/>
              <a:gd name="connsiteY158" fmla="*/ 3981330 h 6596467"/>
              <a:gd name="connsiteX159" fmla="*/ 5026997 w 6758506"/>
              <a:gd name="connsiteY159" fmla="*/ 4162876 h 6596467"/>
              <a:gd name="connsiteX160" fmla="*/ 4955243 w 6758506"/>
              <a:gd name="connsiteY160" fmla="*/ 4243094 h 6596467"/>
              <a:gd name="connsiteX161" fmla="*/ 4845501 w 6758506"/>
              <a:gd name="connsiteY161" fmla="*/ 4331755 h 6596467"/>
              <a:gd name="connsiteX162" fmla="*/ 4701995 w 6758506"/>
              <a:gd name="connsiteY162" fmla="*/ 4449971 h 6596467"/>
              <a:gd name="connsiteX163" fmla="*/ 4642903 w 6758506"/>
              <a:gd name="connsiteY163" fmla="*/ 4513301 h 6596467"/>
              <a:gd name="connsiteX164" fmla="*/ 4398094 w 6758506"/>
              <a:gd name="connsiteY164" fmla="*/ 4737066 h 6596467"/>
              <a:gd name="connsiteX165" fmla="*/ 4385434 w 6758506"/>
              <a:gd name="connsiteY165" fmla="*/ 4758175 h 6596467"/>
              <a:gd name="connsiteX166" fmla="*/ 4360108 w 6758506"/>
              <a:gd name="connsiteY166" fmla="*/ 4838392 h 6596467"/>
              <a:gd name="connsiteX167" fmla="*/ 4246145 w 6758506"/>
              <a:gd name="connsiteY167" fmla="*/ 5007273 h 6596467"/>
              <a:gd name="connsiteX168" fmla="*/ 4174392 w 6758506"/>
              <a:gd name="connsiteY168" fmla="*/ 5074823 h 6596467"/>
              <a:gd name="connsiteX169" fmla="*/ 4149066 w 6758506"/>
              <a:gd name="connsiteY169" fmla="*/ 5104379 h 6596467"/>
              <a:gd name="connsiteX170" fmla="*/ 4051989 w 6758506"/>
              <a:gd name="connsiteY170" fmla="*/ 5188817 h 6596467"/>
              <a:gd name="connsiteX171" fmla="*/ 4026663 w 6758506"/>
              <a:gd name="connsiteY171" fmla="*/ 5197262 h 6596467"/>
              <a:gd name="connsiteX172" fmla="*/ 4026663 w 6758506"/>
              <a:gd name="connsiteY172" fmla="*/ 5218371 h 6596467"/>
              <a:gd name="connsiteX173" fmla="*/ 4039326 w 6758506"/>
              <a:gd name="connsiteY173" fmla="*/ 5290146 h 6596467"/>
              <a:gd name="connsiteX174" fmla="*/ 4001339 w 6758506"/>
              <a:gd name="connsiteY174" fmla="*/ 5437916 h 6596467"/>
              <a:gd name="connsiteX175" fmla="*/ 3946467 w 6758506"/>
              <a:gd name="connsiteY175" fmla="*/ 5497023 h 6596467"/>
              <a:gd name="connsiteX176" fmla="*/ 3866271 w 6758506"/>
              <a:gd name="connsiteY176" fmla="*/ 5573018 h 6596467"/>
              <a:gd name="connsiteX177" fmla="*/ 3815621 w 6758506"/>
              <a:gd name="connsiteY177" fmla="*/ 5602572 h 6596467"/>
              <a:gd name="connsiteX178" fmla="*/ 3786077 w 6758506"/>
              <a:gd name="connsiteY178" fmla="*/ 5653236 h 6596467"/>
              <a:gd name="connsiteX179" fmla="*/ 3735427 w 6758506"/>
              <a:gd name="connsiteY179" fmla="*/ 5699678 h 6596467"/>
              <a:gd name="connsiteX180" fmla="*/ 3731205 w 6758506"/>
              <a:gd name="connsiteY180" fmla="*/ 5703900 h 6596467"/>
              <a:gd name="connsiteX181" fmla="*/ 3553932 w 6758506"/>
              <a:gd name="connsiteY181" fmla="*/ 5830560 h 6596467"/>
              <a:gd name="connsiteX182" fmla="*/ 3528606 w 6758506"/>
              <a:gd name="connsiteY182" fmla="*/ 5931886 h 6596467"/>
              <a:gd name="connsiteX183" fmla="*/ 3507502 w 6758506"/>
              <a:gd name="connsiteY183" fmla="*/ 5990995 h 6596467"/>
              <a:gd name="connsiteX184" fmla="*/ 3363994 w 6758506"/>
              <a:gd name="connsiteY184" fmla="*/ 6138763 h 6596467"/>
              <a:gd name="connsiteX185" fmla="*/ 3300681 w 6758506"/>
              <a:gd name="connsiteY185" fmla="*/ 6223203 h 6596467"/>
              <a:gd name="connsiteX186" fmla="*/ 3212044 w 6758506"/>
              <a:gd name="connsiteY186" fmla="*/ 6290756 h 6596467"/>
              <a:gd name="connsiteX187" fmla="*/ 3026329 w 6758506"/>
              <a:gd name="connsiteY187" fmla="*/ 6417415 h 6596467"/>
              <a:gd name="connsiteX188" fmla="*/ 2878600 w 6758506"/>
              <a:gd name="connsiteY188" fmla="*/ 6489188 h 6596467"/>
              <a:gd name="connsiteX189" fmla="*/ 2802626 w 6758506"/>
              <a:gd name="connsiteY189" fmla="*/ 6408970 h 6596467"/>
              <a:gd name="connsiteX190" fmla="*/ 2756197 w 6758506"/>
              <a:gd name="connsiteY190" fmla="*/ 6362528 h 6596467"/>
              <a:gd name="connsiteX191" fmla="*/ 2781520 w 6758506"/>
              <a:gd name="connsiteY191" fmla="*/ 6328752 h 6596467"/>
              <a:gd name="connsiteX192" fmla="*/ 2794183 w 6758506"/>
              <a:gd name="connsiteY192" fmla="*/ 6307644 h 6596467"/>
              <a:gd name="connsiteX193" fmla="*/ 2789963 w 6758506"/>
              <a:gd name="connsiteY193" fmla="*/ 6168319 h 6596467"/>
              <a:gd name="connsiteX194" fmla="*/ 2785743 w 6758506"/>
              <a:gd name="connsiteY194" fmla="*/ 6138763 h 6596467"/>
              <a:gd name="connsiteX195" fmla="*/ 2726650 w 6758506"/>
              <a:gd name="connsiteY195" fmla="*/ 6142986 h 6596467"/>
              <a:gd name="connsiteX196" fmla="*/ 2709767 w 6758506"/>
              <a:gd name="connsiteY196" fmla="*/ 6003661 h 6596467"/>
              <a:gd name="connsiteX197" fmla="*/ 2811067 w 6758506"/>
              <a:gd name="connsiteY197" fmla="*/ 5822114 h 6596467"/>
              <a:gd name="connsiteX198" fmla="*/ 2815287 w 6758506"/>
              <a:gd name="connsiteY198" fmla="*/ 5775673 h 6596467"/>
              <a:gd name="connsiteX199" fmla="*/ 2751976 w 6758506"/>
              <a:gd name="connsiteY199" fmla="*/ 5775673 h 6596467"/>
              <a:gd name="connsiteX200" fmla="*/ 2688664 w 6758506"/>
              <a:gd name="connsiteY200" fmla="*/ 5847448 h 6596467"/>
              <a:gd name="connsiteX201" fmla="*/ 2562038 w 6758506"/>
              <a:gd name="connsiteY201" fmla="*/ 5999438 h 6596467"/>
              <a:gd name="connsiteX202" fmla="*/ 2549375 w 6758506"/>
              <a:gd name="connsiteY202" fmla="*/ 6012104 h 6596467"/>
              <a:gd name="connsiteX203" fmla="*/ 2448076 w 6758506"/>
              <a:gd name="connsiteY203" fmla="*/ 6096544 h 6596467"/>
              <a:gd name="connsiteX204" fmla="*/ 2076644 w 6758506"/>
              <a:gd name="connsiteY204" fmla="*/ 6573628 h 6596467"/>
              <a:gd name="connsiteX205" fmla="*/ 2030215 w 6758506"/>
              <a:gd name="connsiteY205" fmla="*/ 6590516 h 6596467"/>
              <a:gd name="connsiteX206" fmla="*/ 2017552 w 6758506"/>
              <a:gd name="connsiteY206" fmla="*/ 6548297 h 6596467"/>
              <a:gd name="connsiteX207" fmla="*/ 2038658 w 6758506"/>
              <a:gd name="connsiteY207" fmla="*/ 6430081 h 6596467"/>
              <a:gd name="connsiteX208" fmla="*/ 2085085 w 6758506"/>
              <a:gd name="connsiteY208" fmla="*/ 6307644 h 6596467"/>
              <a:gd name="connsiteX209" fmla="*/ 2144177 w 6758506"/>
              <a:gd name="connsiteY209" fmla="*/ 6193650 h 6596467"/>
              <a:gd name="connsiteX210" fmla="*/ 2093528 w 6758506"/>
              <a:gd name="connsiteY210" fmla="*/ 6113432 h 6596467"/>
              <a:gd name="connsiteX211" fmla="*/ 2063981 w 6758506"/>
              <a:gd name="connsiteY211" fmla="*/ 6096544 h 6596467"/>
              <a:gd name="connsiteX212" fmla="*/ 2089307 w 6758506"/>
              <a:gd name="connsiteY212" fmla="*/ 6079656 h 6596467"/>
              <a:gd name="connsiteX213" fmla="*/ 2131514 w 6758506"/>
              <a:gd name="connsiteY213" fmla="*/ 6003661 h 6596467"/>
              <a:gd name="connsiteX214" fmla="*/ 2068201 w 6758506"/>
              <a:gd name="connsiteY214" fmla="*/ 5982550 h 6596467"/>
              <a:gd name="connsiteX215" fmla="*/ 1975345 w 6758506"/>
              <a:gd name="connsiteY215" fmla="*/ 6050102 h 6596467"/>
              <a:gd name="connsiteX216" fmla="*/ 1950019 w 6758506"/>
              <a:gd name="connsiteY216" fmla="*/ 6075433 h 6596467"/>
              <a:gd name="connsiteX217" fmla="*/ 1937358 w 6758506"/>
              <a:gd name="connsiteY217" fmla="*/ 6050102 h 6596467"/>
              <a:gd name="connsiteX218" fmla="*/ 1903592 w 6758506"/>
              <a:gd name="connsiteY218" fmla="*/ 6033214 h 6596467"/>
              <a:gd name="connsiteX219" fmla="*/ 1730537 w 6758506"/>
              <a:gd name="connsiteY219" fmla="*/ 6151431 h 6596467"/>
              <a:gd name="connsiteX220" fmla="*/ 1591250 w 6758506"/>
              <a:gd name="connsiteY220" fmla="*/ 6278090 h 6596467"/>
              <a:gd name="connsiteX221" fmla="*/ 1565924 w 6758506"/>
              <a:gd name="connsiteY221" fmla="*/ 6282311 h 6596467"/>
              <a:gd name="connsiteX222" fmla="*/ 1561704 w 6758506"/>
              <a:gd name="connsiteY222" fmla="*/ 6261202 h 6596467"/>
              <a:gd name="connsiteX223" fmla="*/ 1591250 w 6758506"/>
              <a:gd name="connsiteY223" fmla="*/ 6037437 h 6596467"/>
              <a:gd name="connsiteX224" fmla="*/ 1633457 w 6758506"/>
              <a:gd name="connsiteY224" fmla="*/ 5885444 h 6596467"/>
              <a:gd name="connsiteX225" fmla="*/ 1519497 w 6758506"/>
              <a:gd name="connsiteY225" fmla="*/ 5927666 h 6596467"/>
              <a:gd name="connsiteX226" fmla="*/ 1473068 w 6758506"/>
              <a:gd name="connsiteY226" fmla="*/ 5919220 h 6596467"/>
              <a:gd name="connsiteX227" fmla="*/ 1473068 w 6758506"/>
              <a:gd name="connsiteY227" fmla="*/ 5830560 h 6596467"/>
              <a:gd name="connsiteX228" fmla="*/ 1489951 w 6758506"/>
              <a:gd name="connsiteY228" fmla="*/ 5716566 h 6596467"/>
              <a:gd name="connsiteX229" fmla="*/ 1485728 w 6758506"/>
              <a:gd name="connsiteY229" fmla="*/ 5682789 h 6596467"/>
              <a:gd name="connsiteX230" fmla="*/ 1447742 w 6758506"/>
              <a:gd name="connsiteY230" fmla="*/ 5695455 h 6596467"/>
              <a:gd name="connsiteX231" fmla="*/ 1422418 w 6758506"/>
              <a:gd name="connsiteY231" fmla="*/ 5725008 h 6596467"/>
              <a:gd name="connsiteX232" fmla="*/ 1236702 w 6758506"/>
              <a:gd name="connsiteY232" fmla="*/ 5952996 h 6596467"/>
              <a:gd name="connsiteX233" fmla="*/ 1122740 w 6758506"/>
              <a:gd name="connsiteY233" fmla="*/ 5974107 h 6596467"/>
              <a:gd name="connsiteX234" fmla="*/ 1067867 w 6758506"/>
              <a:gd name="connsiteY234" fmla="*/ 5974107 h 6596467"/>
              <a:gd name="connsiteX235" fmla="*/ 1050984 w 6758506"/>
              <a:gd name="connsiteY235" fmla="*/ 5986773 h 6596467"/>
              <a:gd name="connsiteX236" fmla="*/ 966568 w 6758506"/>
              <a:gd name="connsiteY236" fmla="*/ 5965662 h 6596467"/>
              <a:gd name="connsiteX237" fmla="*/ 991894 w 6758506"/>
              <a:gd name="connsiteY237" fmla="*/ 5898112 h 6596467"/>
              <a:gd name="connsiteX238" fmla="*/ 1152284 w 6758506"/>
              <a:gd name="connsiteY238" fmla="*/ 5661679 h 6596467"/>
              <a:gd name="connsiteX239" fmla="*/ 1139623 w 6758506"/>
              <a:gd name="connsiteY239" fmla="*/ 5606794 h 6596467"/>
              <a:gd name="connsiteX240" fmla="*/ 1093193 w 6758506"/>
              <a:gd name="connsiteY240" fmla="*/ 5619460 h 6596467"/>
              <a:gd name="connsiteX241" fmla="*/ 1004557 w 6758506"/>
              <a:gd name="connsiteY241" fmla="*/ 5703900 h 6596467"/>
              <a:gd name="connsiteX242" fmla="*/ 953907 w 6758506"/>
              <a:gd name="connsiteY242" fmla="*/ 5703900 h 6596467"/>
              <a:gd name="connsiteX243" fmla="*/ 983451 w 6758506"/>
              <a:gd name="connsiteY243" fmla="*/ 5670124 h 6596467"/>
              <a:gd name="connsiteX244" fmla="*/ 1008777 w 6758506"/>
              <a:gd name="connsiteY244" fmla="*/ 5653236 h 6596467"/>
              <a:gd name="connsiteX245" fmla="*/ 987674 w 6758506"/>
              <a:gd name="connsiteY245" fmla="*/ 5568795 h 6596467"/>
              <a:gd name="connsiteX246" fmla="*/ 970790 w 6758506"/>
              <a:gd name="connsiteY246" fmla="*/ 5535019 h 6596467"/>
              <a:gd name="connsiteX247" fmla="*/ 1080530 w 6758506"/>
              <a:gd name="connsiteY247" fmla="*/ 5332365 h 6596467"/>
              <a:gd name="connsiteX248" fmla="*/ 1240922 w 6758506"/>
              <a:gd name="connsiteY248" fmla="*/ 5146598 h 6596467"/>
              <a:gd name="connsiteX249" fmla="*/ 1397092 w 6758506"/>
              <a:gd name="connsiteY249" fmla="*/ 4927055 h 6596467"/>
              <a:gd name="connsiteX250" fmla="*/ 1422418 w 6758506"/>
              <a:gd name="connsiteY250" fmla="*/ 4901722 h 6596467"/>
              <a:gd name="connsiteX251" fmla="*/ 1700990 w 6758506"/>
              <a:gd name="connsiteY251" fmla="*/ 4606184 h 6596467"/>
              <a:gd name="connsiteX252" fmla="*/ 1713653 w 6758506"/>
              <a:gd name="connsiteY252" fmla="*/ 4534412 h 6596467"/>
              <a:gd name="connsiteX253" fmla="*/ 1637680 w 6758506"/>
              <a:gd name="connsiteY253" fmla="*/ 4547077 h 6596467"/>
              <a:gd name="connsiteX254" fmla="*/ 1477288 w 6758506"/>
              <a:gd name="connsiteY254" fmla="*/ 4724401 h 6596467"/>
              <a:gd name="connsiteX255" fmla="*/ 1397092 w 6758506"/>
              <a:gd name="connsiteY255" fmla="*/ 4728621 h 6596467"/>
              <a:gd name="connsiteX256" fmla="*/ 1342222 w 6758506"/>
              <a:gd name="connsiteY256" fmla="*/ 4724401 h 6596467"/>
              <a:gd name="connsiteX257" fmla="*/ 962348 w 6758506"/>
              <a:gd name="connsiteY257" fmla="*/ 5053715 h 6596467"/>
              <a:gd name="connsiteX258" fmla="*/ 763969 w 6758506"/>
              <a:gd name="connsiteY258" fmla="*/ 5159264 h 6596467"/>
              <a:gd name="connsiteX259" fmla="*/ 717539 w 6758506"/>
              <a:gd name="connsiteY259" fmla="*/ 5184595 h 6596467"/>
              <a:gd name="connsiteX260" fmla="*/ 531824 w 6758506"/>
              <a:gd name="connsiteY260" fmla="*/ 5328142 h 6596467"/>
              <a:gd name="connsiteX261" fmla="*/ 400978 w 6758506"/>
              <a:gd name="connsiteY261" fmla="*/ 5416805 h 6596467"/>
              <a:gd name="connsiteX262" fmla="*/ 329225 w 6758506"/>
              <a:gd name="connsiteY262" fmla="*/ 5433693 h 6596467"/>
              <a:gd name="connsiteX263" fmla="*/ 308121 w 6758506"/>
              <a:gd name="connsiteY263" fmla="*/ 5370363 h 6596467"/>
              <a:gd name="connsiteX264" fmla="*/ 417861 w 6758506"/>
              <a:gd name="connsiteY264" fmla="*/ 5167709 h 6596467"/>
              <a:gd name="connsiteX265" fmla="*/ 219483 w 6758506"/>
              <a:gd name="connsiteY265" fmla="*/ 5273258 h 6596467"/>
              <a:gd name="connsiteX266" fmla="*/ 181496 w 6758506"/>
              <a:gd name="connsiteY266" fmla="*/ 5290146 h 6596467"/>
              <a:gd name="connsiteX267" fmla="*/ 177275 w 6758506"/>
              <a:gd name="connsiteY267" fmla="*/ 5256370 h 6596467"/>
              <a:gd name="connsiteX268" fmla="*/ 151949 w 6758506"/>
              <a:gd name="connsiteY268" fmla="*/ 5218371 h 6596467"/>
              <a:gd name="connsiteX269" fmla="*/ 118183 w 6758506"/>
              <a:gd name="connsiteY269" fmla="*/ 5247927 h 6596467"/>
              <a:gd name="connsiteX270" fmla="*/ 71756 w 6758506"/>
              <a:gd name="connsiteY270" fmla="*/ 5290146 h 6596467"/>
              <a:gd name="connsiteX271" fmla="*/ 0 w 6758506"/>
              <a:gd name="connsiteY271" fmla="*/ 5252147 h 6596467"/>
              <a:gd name="connsiteX272" fmla="*/ 59093 w 6758506"/>
              <a:gd name="connsiteY272" fmla="*/ 5222593 h 6596467"/>
              <a:gd name="connsiteX273" fmla="*/ 84416 w 6758506"/>
              <a:gd name="connsiteY273" fmla="*/ 5218371 h 6596467"/>
              <a:gd name="connsiteX274" fmla="*/ 42210 w 6758506"/>
              <a:gd name="connsiteY274" fmla="*/ 5197262 h 6596467"/>
              <a:gd name="connsiteX275" fmla="*/ 33767 w 6758506"/>
              <a:gd name="connsiteY275" fmla="*/ 5150821 h 6596467"/>
              <a:gd name="connsiteX276" fmla="*/ 46430 w 6758506"/>
              <a:gd name="connsiteY276" fmla="*/ 5125487 h 6596467"/>
              <a:gd name="connsiteX277" fmla="*/ 67533 w 6758506"/>
              <a:gd name="connsiteY277" fmla="*/ 4948164 h 6596467"/>
              <a:gd name="connsiteX278" fmla="*/ 109743 w 6758506"/>
              <a:gd name="connsiteY278" fmla="*/ 4766620 h 6596467"/>
              <a:gd name="connsiteX279" fmla="*/ 122406 w 6758506"/>
              <a:gd name="connsiteY279" fmla="*/ 4724401 h 6596467"/>
              <a:gd name="connsiteX280" fmla="*/ 151949 w 6758506"/>
              <a:gd name="connsiteY280" fmla="*/ 4601962 h 6596467"/>
              <a:gd name="connsiteX281" fmla="*/ 130846 w 6758506"/>
              <a:gd name="connsiteY281" fmla="*/ 4521744 h 6596467"/>
              <a:gd name="connsiteX282" fmla="*/ 135066 w 6758506"/>
              <a:gd name="connsiteY282" fmla="*/ 4458414 h 6596467"/>
              <a:gd name="connsiteX283" fmla="*/ 139289 w 6758506"/>
              <a:gd name="connsiteY283" fmla="*/ 4420418 h 6596467"/>
              <a:gd name="connsiteX284" fmla="*/ 130846 w 6758506"/>
              <a:gd name="connsiteY284" fmla="*/ 4407750 h 6596467"/>
              <a:gd name="connsiteX285" fmla="*/ 160392 w 6758506"/>
              <a:gd name="connsiteY285" fmla="*/ 4302201 h 6596467"/>
              <a:gd name="connsiteX286" fmla="*/ 156172 w 6758506"/>
              <a:gd name="connsiteY286" fmla="*/ 4251537 h 6596467"/>
              <a:gd name="connsiteX287" fmla="*/ 206822 w 6758506"/>
              <a:gd name="connsiteY287" fmla="*/ 4141765 h 6596467"/>
              <a:gd name="connsiteX288" fmla="*/ 337668 w 6758506"/>
              <a:gd name="connsiteY288" fmla="*/ 4031994 h 6596467"/>
              <a:gd name="connsiteX289" fmla="*/ 350328 w 6758506"/>
              <a:gd name="connsiteY289" fmla="*/ 4015106 h 6596467"/>
              <a:gd name="connsiteX290" fmla="*/ 493837 w 6758506"/>
              <a:gd name="connsiteY290" fmla="*/ 3778675 h 6596467"/>
              <a:gd name="connsiteX291" fmla="*/ 650006 w 6758506"/>
              <a:gd name="connsiteY291" fmla="*/ 3529579 h 6596467"/>
              <a:gd name="connsiteX292" fmla="*/ 873711 w 6758506"/>
              <a:gd name="connsiteY292" fmla="*/ 3238261 h 6596467"/>
              <a:gd name="connsiteX293" fmla="*/ 1063647 w 6758506"/>
              <a:gd name="connsiteY293" fmla="*/ 2896282 h 6596467"/>
              <a:gd name="connsiteX294" fmla="*/ 1059427 w 6758506"/>
              <a:gd name="connsiteY294" fmla="*/ 2803398 h 6596467"/>
              <a:gd name="connsiteX295" fmla="*/ 1059427 w 6758506"/>
              <a:gd name="connsiteY295" fmla="*/ 2765400 h 6596467"/>
              <a:gd name="connsiteX296" fmla="*/ 1287352 w 6758506"/>
              <a:gd name="connsiteY296" fmla="*/ 2402310 h 6596467"/>
              <a:gd name="connsiteX297" fmla="*/ 1422418 w 6758506"/>
              <a:gd name="connsiteY297" fmla="*/ 2110992 h 6596467"/>
              <a:gd name="connsiteX298" fmla="*/ 1439301 w 6758506"/>
              <a:gd name="connsiteY298" fmla="*/ 2068773 h 6596467"/>
              <a:gd name="connsiteX299" fmla="*/ 1321118 w 6758506"/>
              <a:gd name="connsiteY299" fmla="*/ 2110992 h 6596467"/>
              <a:gd name="connsiteX300" fmla="*/ 1278909 w 6758506"/>
              <a:gd name="connsiteY300" fmla="*/ 2136325 h 6596467"/>
              <a:gd name="connsiteX301" fmla="*/ 1126960 w 6758506"/>
              <a:gd name="connsiteY301" fmla="*/ 2153213 h 6596467"/>
              <a:gd name="connsiteX302" fmla="*/ 1114297 w 6758506"/>
              <a:gd name="connsiteY302" fmla="*/ 2157433 h 6596467"/>
              <a:gd name="connsiteX303" fmla="*/ 975011 w 6758506"/>
              <a:gd name="connsiteY303" fmla="*/ 2203875 h 6596467"/>
              <a:gd name="connsiteX304" fmla="*/ 493837 w 6758506"/>
              <a:gd name="connsiteY304" fmla="*/ 2334757 h 6596467"/>
              <a:gd name="connsiteX305" fmla="*/ 422084 w 6758506"/>
              <a:gd name="connsiteY305" fmla="*/ 2351645 h 6596467"/>
              <a:gd name="connsiteX306" fmla="*/ 371434 w 6758506"/>
              <a:gd name="connsiteY306" fmla="*/ 2334757 h 6596467"/>
              <a:gd name="connsiteX307" fmla="*/ 405201 w 6758506"/>
              <a:gd name="connsiteY307" fmla="*/ 2300981 h 6596467"/>
              <a:gd name="connsiteX308" fmla="*/ 721762 w 6758506"/>
              <a:gd name="connsiteY308" fmla="*/ 2174321 h 6596467"/>
              <a:gd name="connsiteX309" fmla="*/ 1181830 w 6758506"/>
              <a:gd name="connsiteY309" fmla="*/ 2030774 h 6596467"/>
              <a:gd name="connsiteX310" fmla="*/ 1219819 w 6758506"/>
              <a:gd name="connsiteY310" fmla="*/ 2022331 h 6596467"/>
              <a:gd name="connsiteX311" fmla="*/ 1232480 w 6758506"/>
              <a:gd name="connsiteY311" fmla="*/ 2001220 h 6596467"/>
              <a:gd name="connsiteX312" fmla="*/ 1211376 w 6758506"/>
              <a:gd name="connsiteY312" fmla="*/ 1988555 h 6596467"/>
              <a:gd name="connsiteX313" fmla="*/ 903258 w 6758506"/>
              <a:gd name="connsiteY313" fmla="*/ 2034997 h 6596467"/>
              <a:gd name="connsiteX314" fmla="*/ 877931 w 6758506"/>
              <a:gd name="connsiteY314" fmla="*/ 2030774 h 6596467"/>
              <a:gd name="connsiteX315" fmla="*/ 877931 w 6758506"/>
              <a:gd name="connsiteY315" fmla="*/ 2001220 h 6596467"/>
              <a:gd name="connsiteX316" fmla="*/ 970790 w 6758506"/>
              <a:gd name="connsiteY316" fmla="*/ 1937891 h 6596467"/>
              <a:gd name="connsiteX317" fmla="*/ 1034101 w 6758506"/>
              <a:gd name="connsiteY317" fmla="*/ 1878784 h 6596467"/>
              <a:gd name="connsiteX318" fmla="*/ 1097414 w 6758506"/>
              <a:gd name="connsiteY318" fmla="*/ 1832342 h 6596467"/>
              <a:gd name="connsiteX319" fmla="*/ 1283129 w 6758506"/>
              <a:gd name="connsiteY319" fmla="*/ 1790120 h 6596467"/>
              <a:gd name="connsiteX320" fmla="*/ 1608134 w 6758506"/>
              <a:gd name="connsiteY320" fmla="*/ 1714125 h 6596467"/>
              <a:gd name="connsiteX321" fmla="*/ 1409755 w 6758506"/>
              <a:gd name="connsiteY321" fmla="*/ 1684572 h 6596467"/>
              <a:gd name="connsiteX322" fmla="*/ 1228259 w 6758506"/>
              <a:gd name="connsiteY322" fmla="*/ 1735236 h 6596467"/>
              <a:gd name="connsiteX323" fmla="*/ 1181830 w 6758506"/>
              <a:gd name="connsiteY323" fmla="*/ 1726791 h 6596467"/>
              <a:gd name="connsiteX324" fmla="*/ 1359105 w 6758506"/>
              <a:gd name="connsiteY324" fmla="*/ 1659241 h 6596467"/>
              <a:gd name="connsiteX325" fmla="*/ 1283129 w 6758506"/>
              <a:gd name="connsiteY325" fmla="*/ 1646573 h 6596467"/>
              <a:gd name="connsiteX326" fmla="*/ 1232480 w 6758506"/>
              <a:gd name="connsiteY326" fmla="*/ 1667684 h 6596467"/>
              <a:gd name="connsiteX327" fmla="*/ 1194493 w 6758506"/>
              <a:gd name="connsiteY327" fmla="*/ 1663461 h 6596467"/>
              <a:gd name="connsiteX328" fmla="*/ 1207156 w 6758506"/>
              <a:gd name="connsiteY328" fmla="*/ 1629685 h 6596467"/>
              <a:gd name="connsiteX329" fmla="*/ 1240922 w 6758506"/>
              <a:gd name="connsiteY329" fmla="*/ 1591688 h 6596467"/>
              <a:gd name="connsiteX330" fmla="*/ 983451 w 6758506"/>
              <a:gd name="connsiteY330" fmla="*/ 1633907 h 6596467"/>
              <a:gd name="connsiteX331" fmla="*/ 738645 w 6758506"/>
              <a:gd name="connsiteY331" fmla="*/ 1633907 h 6596467"/>
              <a:gd name="connsiteX332" fmla="*/ 1316896 w 6758506"/>
              <a:gd name="connsiteY332" fmla="*/ 1494583 h 6596467"/>
              <a:gd name="connsiteX333" fmla="*/ 1274689 w 6758506"/>
              <a:gd name="connsiteY333" fmla="*/ 1473472 h 6596467"/>
              <a:gd name="connsiteX334" fmla="*/ 1321118 w 6758506"/>
              <a:gd name="connsiteY334" fmla="*/ 1448141 h 6596467"/>
              <a:gd name="connsiteX335" fmla="*/ 1574367 w 6758506"/>
              <a:gd name="connsiteY335" fmla="*/ 1376366 h 6596467"/>
              <a:gd name="connsiteX336" fmla="*/ 1785406 w 6758506"/>
              <a:gd name="connsiteY336" fmla="*/ 1367923 h 6596467"/>
              <a:gd name="connsiteX337" fmla="*/ 1924695 w 6758506"/>
              <a:gd name="connsiteY337" fmla="*/ 1342592 h 6596467"/>
              <a:gd name="connsiteX338" fmla="*/ 2055541 w 6758506"/>
              <a:gd name="connsiteY338" fmla="*/ 1300371 h 6596467"/>
              <a:gd name="connsiteX339" fmla="*/ 2089307 w 6758506"/>
              <a:gd name="connsiteY339" fmla="*/ 1266595 h 6596467"/>
              <a:gd name="connsiteX340" fmla="*/ 2030215 w 6758506"/>
              <a:gd name="connsiteY340" fmla="*/ 1199045 h 6596467"/>
              <a:gd name="connsiteX341" fmla="*/ 1975345 w 6758506"/>
              <a:gd name="connsiteY341" fmla="*/ 1203265 h 6596467"/>
              <a:gd name="connsiteX342" fmla="*/ 1840279 w 6758506"/>
              <a:gd name="connsiteY342" fmla="*/ 1156823 h 6596467"/>
              <a:gd name="connsiteX343" fmla="*/ 1709433 w 6758506"/>
              <a:gd name="connsiteY343" fmla="*/ 1173711 h 6596467"/>
              <a:gd name="connsiteX344" fmla="*/ 1726316 w 6758506"/>
              <a:gd name="connsiteY344" fmla="*/ 1148380 h 6596467"/>
              <a:gd name="connsiteX345" fmla="*/ 1966902 w 6758506"/>
              <a:gd name="connsiteY345" fmla="*/ 1068163 h 6596467"/>
              <a:gd name="connsiteX346" fmla="*/ 2034435 w 6758506"/>
              <a:gd name="connsiteY346" fmla="*/ 1097716 h 6596467"/>
              <a:gd name="connsiteX347" fmla="*/ 2106190 w 6758506"/>
              <a:gd name="connsiteY347" fmla="*/ 1135715 h 6596467"/>
              <a:gd name="connsiteX348" fmla="*/ 2148397 w 6758506"/>
              <a:gd name="connsiteY348" fmla="*/ 1127270 h 6596467"/>
              <a:gd name="connsiteX349" fmla="*/ 2194827 w 6758506"/>
              <a:gd name="connsiteY349" fmla="*/ 1148380 h 6596467"/>
              <a:gd name="connsiteX350" fmla="*/ 2177944 w 6758506"/>
              <a:gd name="connsiteY350" fmla="*/ 1190599 h 6596467"/>
              <a:gd name="connsiteX351" fmla="*/ 2156840 w 6758506"/>
              <a:gd name="connsiteY351" fmla="*/ 1220153 h 6596467"/>
              <a:gd name="connsiteX352" fmla="*/ 2177944 w 6758506"/>
              <a:gd name="connsiteY352" fmla="*/ 1237041 h 6596467"/>
              <a:gd name="connsiteX353" fmla="*/ 2199047 w 6758506"/>
              <a:gd name="connsiteY353" fmla="*/ 1211710 h 6596467"/>
              <a:gd name="connsiteX354" fmla="*/ 2224373 w 6758506"/>
              <a:gd name="connsiteY354" fmla="*/ 1177934 h 6596467"/>
              <a:gd name="connsiteX355" fmla="*/ 2308789 w 6758506"/>
              <a:gd name="connsiteY355" fmla="*/ 1169489 h 6596467"/>
              <a:gd name="connsiteX356" fmla="*/ 2397426 w 6758506"/>
              <a:gd name="connsiteY356" fmla="*/ 1156823 h 6596467"/>
              <a:gd name="connsiteX357" fmla="*/ 2397426 w 6758506"/>
              <a:gd name="connsiteY357" fmla="*/ 1152603 h 6596467"/>
              <a:gd name="connsiteX358" fmla="*/ 2646454 w 6758506"/>
              <a:gd name="connsiteY358" fmla="*/ 852840 h 6596467"/>
              <a:gd name="connsiteX359" fmla="*/ 2768860 w 6758506"/>
              <a:gd name="connsiteY359" fmla="*/ 755737 h 6596467"/>
              <a:gd name="connsiteX360" fmla="*/ 2794183 w 6758506"/>
              <a:gd name="connsiteY360" fmla="*/ 721960 h 6596467"/>
              <a:gd name="connsiteX361" fmla="*/ 2887042 w 6758506"/>
              <a:gd name="connsiteY361" fmla="*/ 574190 h 6596467"/>
              <a:gd name="connsiteX362" fmla="*/ 3060095 w 6758506"/>
              <a:gd name="connsiteY362" fmla="*/ 527749 h 6596467"/>
              <a:gd name="connsiteX363" fmla="*/ 3110745 w 6758506"/>
              <a:gd name="connsiteY363" fmla="*/ 599521 h 6596467"/>
              <a:gd name="connsiteX364" fmla="*/ 3064315 w 6758506"/>
              <a:gd name="connsiteY364" fmla="*/ 835952 h 6596467"/>
              <a:gd name="connsiteX365" fmla="*/ 3060095 w 6758506"/>
              <a:gd name="connsiteY365" fmla="*/ 873951 h 6596467"/>
              <a:gd name="connsiteX366" fmla="*/ 3106525 w 6758506"/>
              <a:gd name="connsiteY366" fmla="*/ 865508 h 6596467"/>
              <a:gd name="connsiteX367" fmla="*/ 3190941 w 6758506"/>
              <a:gd name="connsiteY367" fmla="*/ 755737 h 6596467"/>
              <a:gd name="connsiteX368" fmla="*/ 3515943 w 6758506"/>
              <a:gd name="connsiteY368" fmla="*/ 350425 h 6596467"/>
              <a:gd name="connsiteX369" fmla="*/ 3583476 w 6758506"/>
              <a:gd name="connsiteY369" fmla="*/ 295538 h 6596467"/>
              <a:gd name="connsiteX370" fmla="*/ 3629905 w 6758506"/>
              <a:gd name="connsiteY370" fmla="*/ 295538 h 6596467"/>
              <a:gd name="connsiteX371" fmla="*/ 3659452 w 6758506"/>
              <a:gd name="connsiteY371" fmla="*/ 295538 h 6596467"/>
              <a:gd name="connsiteX372" fmla="*/ 3748088 w 6758506"/>
              <a:gd name="connsiteY372" fmla="*/ 333537 h 6596467"/>
              <a:gd name="connsiteX373" fmla="*/ 3756531 w 6758506"/>
              <a:gd name="connsiteY373" fmla="*/ 346202 h 6596467"/>
              <a:gd name="connsiteX374" fmla="*/ 3781854 w 6758506"/>
              <a:gd name="connsiteY374" fmla="*/ 485530 h 6596467"/>
              <a:gd name="connsiteX375" fmla="*/ 3769194 w 6758506"/>
              <a:gd name="connsiteY375" fmla="*/ 510861 h 6596467"/>
              <a:gd name="connsiteX376" fmla="*/ 3828284 w 6758506"/>
              <a:gd name="connsiteY376" fmla="*/ 603744 h 6596467"/>
              <a:gd name="connsiteX377" fmla="*/ 3836727 w 6758506"/>
              <a:gd name="connsiteY377" fmla="*/ 599521 h 6596467"/>
              <a:gd name="connsiteX378" fmla="*/ 3946467 w 6758506"/>
              <a:gd name="connsiteY378" fmla="*/ 489750 h 6596467"/>
              <a:gd name="connsiteX379" fmla="*/ 4026663 w 6758506"/>
              <a:gd name="connsiteY379" fmla="*/ 413755 h 6596467"/>
              <a:gd name="connsiteX380" fmla="*/ 3988676 w 6758506"/>
              <a:gd name="connsiteY380" fmla="*/ 291318 h 6596467"/>
              <a:gd name="connsiteX381" fmla="*/ 4009779 w 6758506"/>
              <a:gd name="connsiteY381" fmla="*/ 274430 h 6596467"/>
              <a:gd name="connsiteX382" fmla="*/ 4014000 w 6758506"/>
              <a:gd name="connsiteY382" fmla="*/ 299761 h 6596467"/>
              <a:gd name="connsiteX383" fmla="*/ 4014000 w 6758506"/>
              <a:gd name="connsiteY383" fmla="*/ 341982 h 6596467"/>
              <a:gd name="connsiteX384" fmla="*/ 4039326 w 6758506"/>
              <a:gd name="connsiteY384" fmla="*/ 312429 h 6596467"/>
              <a:gd name="connsiteX385" fmla="*/ 4064649 w 6758506"/>
              <a:gd name="connsiteY385" fmla="*/ 173101 h 6596467"/>
              <a:gd name="connsiteX386" fmla="*/ 4161729 w 6758506"/>
              <a:gd name="connsiteY386" fmla="*/ 71775 h 6596467"/>
              <a:gd name="connsiteX387" fmla="*/ 4191275 w 6758506"/>
              <a:gd name="connsiteY387" fmla="*/ 50664 h 6596467"/>
              <a:gd name="connsiteX388" fmla="*/ 4271471 w 6758506"/>
              <a:gd name="connsiteY388"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6758506"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cubicBezTo>
                  <a:pt x="4651345" y="599521"/>
                  <a:pt x="4693552" y="641743"/>
                  <a:pt x="4672449" y="709292"/>
                </a:cubicBezTo>
                <a:cubicBezTo>
                  <a:pt x="4668229" y="734626"/>
                  <a:pt x="4693552" y="759957"/>
                  <a:pt x="4710435" y="781068"/>
                </a:cubicBezTo>
                <a:cubicBezTo>
                  <a:pt x="4739981" y="814844"/>
                  <a:pt x="4744202" y="844397"/>
                  <a:pt x="4718878" y="882396"/>
                </a:cubicBezTo>
                <a:cubicBezTo>
                  <a:pt x="4706215" y="907727"/>
                  <a:pt x="4685111" y="941503"/>
                  <a:pt x="4710435" y="962611"/>
                </a:cubicBezTo>
                <a:cubicBezTo>
                  <a:pt x="4744202" y="987945"/>
                  <a:pt x="4773748" y="966834"/>
                  <a:pt x="4799074" y="941503"/>
                </a:cubicBezTo>
                <a:cubicBezTo>
                  <a:pt x="4862385" y="886616"/>
                  <a:pt x="4925697" y="831732"/>
                  <a:pt x="4997451" y="793733"/>
                </a:cubicBezTo>
                <a:cubicBezTo>
                  <a:pt x="5022777" y="781068"/>
                  <a:pt x="5039660" y="781068"/>
                  <a:pt x="5048100" y="810621"/>
                </a:cubicBezTo>
                <a:cubicBezTo>
                  <a:pt x="5048100" y="823286"/>
                  <a:pt x="5052323" y="831732"/>
                  <a:pt x="5064983" y="835952"/>
                </a:cubicBezTo>
                <a:cubicBezTo>
                  <a:pt x="5124076" y="861285"/>
                  <a:pt x="5128296" y="924615"/>
                  <a:pt x="5073427" y="954169"/>
                </a:cubicBezTo>
                <a:cubicBezTo>
                  <a:pt x="5010113" y="987945"/>
                  <a:pt x="4959464" y="1042829"/>
                  <a:pt x="4887711" y="1063940"/>
                </a:cubicBezTo>
                <a:cubicBezTo>
                  <a:pt x="4870827" y="1068163"/>
                  <a:pt x="4862385" y="1080828"/>
                  <a:pt x="4862385" y="1101939"/>
                </a:cubicBezTo>
                <a:cubicBezTo>
                  <a:pt x="4858165" y="1139935"/>
                  <a:pt x="4824398" y="1152603"/>
                  <a:pt x="4790631" y="1131492"/>
                </a:cubicBezTo>
                <a:cubicBezTo>
                  <a:pt x="4777969" y="1127270"/>
                  <a:pt x="4765305" y="1118827"/>
                  <a:pt x="4756865" y="1131492"/>
                </a:cubicBezTo>
                <a:cubicBezTo>
                  <a:pt x="4744202" y="1144158"/>
                  <a:pt x="4752645" y="1152603"/>
                  <a:pt x="4761085" y="1161046"/>
                </a:cubicBezTo>
                <a:cubicBezTo>
                  <a:pt x="4782189" y="1177934"/>
                  <a:pt x="4777969" y="1190599"/>
                  <a:pt x="4756865" y="1199045"/>
                </a:cubicBezTo>
                <a:cubicBezTo>
                  <a:pt x="4710435" y="1224376"/>
                  <a:pt x="4756865" y="1224376"/>
                  <a:pt x="4765305" y="1237041"/>
                </a:cubicBezTo>
                <a:cubicBezTo>
                  <a:pt x="4739981" y="1258152"/>
                  <a:pt x="4710435" y="1270817"/>
                  <a:pt x="4697772" y="1304593"/>
                </a:cubicBezTo>
                <a:cubicBezTo>
                  <a:pt x="4693552" y="1321481"/>
                  <a:pt x="4668229" y="1342592"/>
                  <a:pt x="4693552" y="1359480"/>
                </a:cubicBezTo>
                <a:cubicBezTo>
                  <a:pt x="4714655" y="1376366"/>
                  <a:pt x="4748422" y="1393254"/>
                  <a:pt x="4773748" y="1372146"/>
                </a:cubicBezTo>
                <a:cubicBezTo>
                  <a:pt x="4803295" y="1342592"/>
                  <a:pt x="4853944" y="1329924"/>
                  <a:pt x="4866607" y="1308816"/>
                </a:cubicBezTo>
                <a:cubicBezTo>
                  <a:pt x="4896151" y="1245486"/>
                  <a:pt x="4959464" y="1228598"/>
                  <a:pt x="4997451" y="1177934"/>
                </a:cubicBezTo>
                <a:cubicBezTo>
                  <a:pt x="5043880" y="1114604"/>
                  <a:pt x="5124076" y="1089273"/>
                  <a:pt x="5170505" y="1025944"/>
                </a:cubicBezTo>
                <a:cubicBezTo>
                  <a:pt x="5178946" y="1017498"/>
                  <a:pt x="5195829" y="1017498"/>
                  <a:pt x="5208493" y="1017498"/>
                </a:cubicBezTo>
                <a:cubicBezTo>
                  <a:pt x="5229595" y="1013276"/>
                  <a:pt x="5259142" y="1017498"/>
                  <a:pt x="5242259" y="979500"/>
                </a:cubicBezTo>
                <a:cubicBezTo>
                  <a:pt x="5238039" y="966834"/>
                  <a:pt x="5250701" y="958391"/>
                  <a:pt x="5259142" y="954169"/>
                </a:cubicBezTo>
                <a:cubicBezTo>
                  <a:pt x="5343558" y="933058"/>
                  <a:pt x="5377325" y="852840"/>
                  <a:pt x="5440637" y="810621"/>
                </a:cubicBezTo>
                <a:cubicBezTo>
                  <a:pt x="5529274" y="747291"/>
                  <a:pt x="5584147" y="637520"/>
                  <a:pt x="5693886" y="595301"/>
                </a:cubicBezTo>
                <a:cubicBezTo>
                  <a:pt x="5710769" y="591078"/>
                  <a:pt x="5723433" y="578413"/>
                  <a:pt x="5740315" y="565745"/>
                </a:cubicBezTo>
                <a:cubicBezTo>
                  <a:pt x="5757199" y="582633"/>
                  <a:pt x="5757199" y="603744"/>
                  <a:pt x="5778303" y="620632"/>
                </a:cubicBezTo>
                <a:cubicBezTo>
                  <a:pt x="5816291" y="645963"/>
                  <a:pt x="5824732" y="709292"/>
                  <a:pt x="5795185" y="751514"/>
                </a:cubicBezTo>
                <a:cubicBezTo>
                  <a:pt x="5769862" y="781068"/>
                  <a:pt x="5731873" y="802178"/>
                  <a:pt x="5731873" y="848620"/>
                </a:cubicBezTo>
                <a:cubicBezTo>
                  <a:pt x="5731873" y="865508"/>
                  <a:pt x="5710769" y="865508"/>
                  <a:pt x="5698107" y="869728"/>
                </a:cubicBezTo>
                <a:cubicBezTo>
                  <a:pt x="5660119" y="873951"/>
                  <a:pt x="5634796" y="899282"/>
                  <a:pt x="5609470" y="924615"/>
                </a:cubicBezTo>
                <a:cubicBezTo>
                  <a:pt x="5588367" y="945726"/>
                  <a:pt x="5579923" y="958391"/>
                  <a:pt x="5605249" y="979500"/>
                </a:cubicBezTo>
                <a:cubicBezTo>
                  <a:pt x="5613690" y="987945"/>
                  <a:pt x="5617913" y="1000610"/>
                  <a:pt x="5609470" y="1009055"/>
                </a:cubicBezTo>
                <a:cubicBezTo>
                  <a:pt x="5596807" y="1025944"/>
                  <a:pt x="5584147" y="1013276"/>
                  <a:pt x="5575703" y="1004833"/>
                </a:cubicBezTo>
                <a:cubicBezTo>
                  <a:pt x="5541937" y="979500"/>
                  <a:pt x="5525053" y="996388"/>
                  <a:pt x="5512391" y="1025944"/>
                </a:cubicBezTo>
                <a:cubicBezTo>
                  <a:pt x="5474404" y="1101939"/>
                  <a:pt x="5432195" y="1173711"/>
                  <a:pt x="5373105" y="1232818"/>
                </a:cubicBezTo>
                <a:cubicBezTo>
                  <a:pt x="5347779" y="1262374"/>
                  <a:pt x="5373105" y="1313036"/>
                  <a:pt x="5322455" y="1329924"/>
                </a:cubicBezTo>
                <a:cubicBezTo>
                  <a:pt x="5318235" y="1329924"/>
                  <a:pt x="5326675" y="1346812"/>
                  <a:pt x="5330895" y="1351035"/>
                </a:cubicBezTo>
                <a:cubicBezTo>
                  <a:pt x="5347779" y="1367923"/>
                  <a:pt x="5364661" y="1367923"/>
                  <a:pt x="5381545" y="1359480"/>
                </a:cubicBezTo>
                <a:cubicBezTo>
                  <a:pt x="5394208" y="1355258"/>
                  <a:pt x="5415311" y="1346812"/>
                  <a:pt x="5402651" y="1329924"/>
                </a:cubicBezTo>
                <a:cubicBezTo>
                  <a:pt x="5389987" y="1300371"/>
                  <a:pt x="5411091" y="1291928"/>
                  <a:pt x="5427975" y="1275040"/>
                </a:cubicBezTo>
                <a:cubicBezTo>
                  <a:pt x="5487067" y="1228598"/>
                  <a:pt x="5558820" y="1199045"/>
                  <a:pt x="5601029" y="1131492"/>
                </a:cubicBezTo>
                <a:cubicBezTo>
                  <a:pt x="5613690" y="1110382"/>
                  <a:pt x="5630573" y="1118827"/>
                  <a:pt x="5647457" y="1123047"/>
                </a:cubicBezTo>
                <a:cubicBezTo>
                  <a:pt x="5681223" y="1139935"/>
                  <a:pt x="5702329" y="1127270"/>
                  <a:pt x="5723433" y="1097716"/>
                </a:cubicBezTo>
                <a:cubicBezTo>
                  <a:pt x="5757199" y="1051275"/>
                  <a:pt x="5786745" y="1051275"/>
                  <a:pt x="5820511" y="1101939"/>
                </a:cubicBezTo>
                <a:cubicBezTo>
                  <a:pt x="5837395" y="1123047"/>
                  <a:pt x="5841615" y="1106159"/>
                  <a:pt x="5850058" y="1101939"/>
                </a:cubicBezTo>
                <a:cubicBezTo>
                  <a:pt x="5892265" y="1068163"/>
                  <a:pt x="5934474" y="1034386"/>
                  <a:pt x="5972461" y="996388"/>
                </a:cubicBezTo>
                <a:cubicBezTo>
                  <a:pt x="6052657" y="920392"/>
                  <a:pt x="6145513" y="857063"/>
                  <a:pt x="6213047" y="768402"/>
                </a:cubicBezTo>
                <a:cubicBezTo>
                  <a:pt x="6255256" y="705072"/>
                  <a:pt x="6327009" y="667074"/>
                  <a:pt x="6390322" y="620632"/>
                </a:cubicBezTo>
                <a:cubicBezTo>
                  <a:pt x="6411425" y="603744"/>
                  <a:pt x="6419868" y="595301"/>
                  <a:pt x="6424089" y="569968"/>
                </a:cubicBezTo>
                <a:cubicBezTo>
                  <a:pt x="6432531" y="544637"/>
                  <a:pt x="6432531" y="493972"/>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cubicBezTo>
                  <a:pt x="6483181" y="865508"/>
                  <a:pt x="6411425" y="945726"/>
                  <a:pt x="6343893" y="1021721"/>
                </a:cubicBezTo>
                <a:cubicBezTo>
                  <a:pt x="6305905" y="1059717"/>
                  <a:pt x="6272139" y="1101939"/>
                  <a:pt x="6293243" y="1165269"/>
                </a:cubicBezTo>
                <a:cubicBezTo>
                  <a:pt x="6297463" y="1186377"/>
                  <a:pt x="6284802" y="1207488"/>
                  <a:pt x="6267919" y="1224376"/>
                </a:cubicBezTo>
                <a:cubicBezTo>
                  <a:pt x="6259476" y="1228598"/>
                  <a:pt x="6255256" y="1237041"/>
                  <a:pt x="6263697" y="1245486"/>
                </a:cubicBezTo>
                <a:cubicBezTo>
                  <a:pt x="6272139" y="1249707"/>
                  <a:pt x="6280579" y="1249707"/>
                  <a:pt x="6284802" y="1245486"/>
                </a:cubicBezTo>
                <a:cubicBezTo>
                  <a:pt x="6331229" y="1194822"/>
                  <a:pt x="6373439" y="1144158"/>
                  <a:pt x="6436751" y="1110382"/>
                </a:cubicBezTo>
                <a:cubicBezTo>
                  <a:pt x="6462075" y="1004833"/>
                  <a:pt x="6567597" y="958391"/>
                  <a:pt x="6618247" y="869728"/>
                </a:cubicBezTo>
                <a:cubicBezTo>
                  <a:pt x="6622467" y="865508"/>
                  <a:pt x="6622467" y="861285"/>
                  <a:pt x="6626687" y="857063"/>
                </a:cubicBezTo>
                <a:cubicBezTo>
                  <a:pt x="6647793" y="844397"/>
                  <a:pt x="6660454" y="806398"/>
                  <a:pt x="6694221" y="827509"/>
                </a:cubicBezTo>
                <a:cubicBezTo>
                  <a:pt x="6727987" y="848620"/>
                  <a:pt x="6706883" y="878173"/>
                  <a:pt x="6698443" y="903504"/>
                </a:cubicBezTo>
                <a:cubicBezTo>
                  <a:pt x="6690000" y="941503"/>
                  <a:pt x="6668897" y="975279"/>
                  <a:pt x="6639351" y="1000610"/>
                </a:cubicBezTo>
                <a:cubicBezTo>
                  <a:pt x="6580258" y="1068163"/>
                  <a:pt x="6546491" y="1152603"/>
                  <a:pt x="6491621" y="1220153"/>
                </a:cubicBezTo>
                <a:cubicBezTo>
                  <a:pt x="6474738" y="1241264"/>
                  <a:pt x="6500064" y="1270817"/>
                  <a:pt x="6487401" y="1300371"/>
                </a:cubicBezTo>
                <a:cubicBezTo>
                  <a:pt x="6478959" y="1329924"/>
                  <a:pt x="6478959" y="1359480"/>
                  <a:pt x="6525388" y="1367923"/>
                </a:cubicBezTo>
                <a:cubicBezTo>
                  <a:pt x="6550714" y="1372146"/>
                  <a:pt x="6542271" y="1401699"/>
                  <a:pt x="6533831" y="1422810"/>
                </a:cubicBezTo>
                <a:cubicBezTo>
                  <a:pt x="6525388" y="1439696"/>
                  <a:pt x="6512725" y="1448141"/>
                  <a:pt x="6495841" y="1435475"/>
                </a:cubicBezTo>
                <a:cubicBezTo>
                  <a:pt x="6487401" y="1427030"/>
                  <a:pt x="6474738" y="1414365"/>
                  <a:pt x="6457855" y="1431253"/>
                </a:cubicBezTo>
                <a:cubicBezTo>
                  <a:pt x="6462075" y="1431253"/>
                  <a:pt x="6466297" y="1439696"/>
                  <a:pt x="6466297" y="1439696"/>
                </a:cubicBezTo>
                <a:cubicBezTo>
                  <a:pt x="6529608" y="1490360"/>
                  <a:pt x="6525388" y="1524136"/>
                  <a:pt x="6457855" y="1557912"/>
                </a:cubicBezTo>
                <a:cubicBezTo>
                  <a:pt x="6436751" y="1570578"/>
                  <a:pt x="6398765" y="1562135"/>
                  <a:pt x="6394542" y="1587466"/>
                </a:cubicBezTo>
                <a:cubicBezTo>
                  <a:pt x="6386101" y="1638130"/>
                  <a:pt x="6360775" y="1688794"/>
                  <a:pt x="6369219" y="1739458"/>
                </a:cubicBezTo>
                <a:cubicBezTo>
                  <a:pt x="6373439" y="1760567"/>
                  <a:pt x="6381881" y="1777455"/>
                  <a:pt x="6364998" y="1794343"/>
                </a:cubicBezTo>
                <a:cubicBezTo>
                  <a:pt x="6339672" y="1823897"/>
                  <a:pt x="6369219" y="1832342"/>
                  <a:pt x="6386101" y="1836562"/>
                </a:cubicBezTo>
                <a:cubicBezTo>
                  <a:pt x="6415648" y="1845007"/>
                  <a:pt x="6457855" y="1790120"/>
                  <a:pt x="6449415" y="1760567"/>
                </a:cubicBezTo>
                <a:cubicBezTo>
                  <a:pt x="6440971" y="1739458"/>
                  <a:pt x="6440971" y="1726791"/>
                  <a:pt x="6457855" y="1709903"/>
                </a:cubicBezTo>
                <a:cubicBezTo>
                  <a:pt x="6474738" y="1693015"/>
                  <a:pt x="6512725" y="1671906"/>
                  <a:pt x="6462075" y="1650796"/>
                </a:cubicBezTo>
                <a:cubicBezTo>
                  <a:pt x="6453635" y="1646573"/>
                  <a:pt x="6457855" y="1638130"/>
                  <a:pt x="6462075" y="1629685"/>
                </a:cubicBezTo>
                <a:cubicBezTo>
                  <a:pt x="6495841" y="1608577"/>
                  <a:pt x="6516947" y="1650796"/>
                  <a:pt x="6550714" y="1646573"/>
                </a:cubicBezTo>
                <a:cubicBezTo>
                  <a:pt x="6567597" y="1646573"/>
                  <a:pt x="6554934" y="1667684"/>
                  <a:pt x="6550714" y="1684572"/>
                </a:cubicBezTo>
                <a:cubicBezTo>
                  <a:pt x="6542271" y="1718348"/>
                  <a:pt x="6508505" y="1747901"/>
                  <a:pt x="6529608" y="1785900"/>
                </a:cubicBezTo>
                <a:cubicBezTo>
                  <a:pt x="6533831" y="1790120"/>
                  <a:pt x="6529608" y="1798566"/>
                  <a:pt x="6525388" y="1802788"/>
                </a:cubicBezTo>
                <a:cubicBezTo>
                  <a:pt x="6453635" y="1849230"/>
                  <a:pt x="6478959" y="1946336"/>
                  <a:pt x="6428309" y="2001220"/>
                </a:cubicBezTo>
                <a:cubicBezTo>
                  <a:pt x="6415648" y="2013886"/>
                  <a:pt x="6411425" y="2030774"/>
                  <a:pt x="6398765" y="2043439"/>
                </a:cubicBezTo>
                <a:cubicBezTo>
                  <a:pt x="6356555" y="2077216"/>
                  <a:pt x="6335452" y="2119437"/>
                  <a:pt x="6314346" y="2165879"/>
                </a:cubicBezTo>
                <a:cubicBezTo>
                  <a:pt x="6310126" y="2178544"/>
                  <a:pt x="6301685" y="2186987"/>
                  <a:pt x="6297463" y="2199655"/>
                </a:cubicBezTo>
                <a:cubicBezTo>
                  <a:pt x="6297463" y="2229208"/>
                  <a:pt x="6208827" y="2216543"/>
                  <a:pt x="6263697" y="2275650"/>
                </a:cubicBezTo>
                <a:cubicBezTo>
                  <a:pt x="6284802" y="2300981"/>
                  <a:pt x="6280579" y="2338980"/>
                  <a:pt x="6314346" y="2368533"/>
                </a:cubicBezTo>
                <a:cubicBezTo>
                  <a:pt x="6352335" y="2402310"/>
                  <a:pt x="6360775" y="2452974"/>
                  <a:pt x="6331229" y="2499415"/>
                </a:cubicBezTo>
                <a:cubicBezTo>
                  <a:pt x="6251035" y="2626075"/>
                  <a:pt x="6175060" y="2756954"/>
                  <a:pt x="6073761" y="2870948"/>
                </a:cubicBezTo>
                <a:cubicBezTo>
                  <a:pt x="6039994" y="2908947"/>
                  <a:pt x="6002007" y="2946946"/>
                  <a:pt x="5972461" y="2989165"/>
                </a:cubicBezTo>
                <a:cubicBezTo>
                  <a:pt x="5951357" y="3022941"/>
                  <a:pt x="5904928" y="3039829"/>
                  <a:pt x="5871161" y="3060938"/>
                </a:cubicBezTo>
                <a:cubicBezTo>
                  <a:pt x="5854278" y="3069383"/>
                  <a:pt x="5841615" y="3082048"/>
                  <a:pt x="5837395" y="3103159"/>
                </a:cubicBezTo>
                <a:cubicBezTo>
                  <a:pt x="5807849" y="3179154"/>
                  <a:pt x="5769862" y="3246707"/>
                  <a:pt x="5719213" y="3322702"/>
                </a:cubicBezTo>
                <a:cubicBezTo>
                  <a:pt x="5752979" y="3326924"/>
                  <a:pt x="5782525" y="3335367"/>
                  <a:pt x="5812069" y="3339590"/>
                </a:cubicBezTo>
                <a:cubicBezTo>
                  <a:pt x="5828952" y="3343812"/>
                  <a:pt x="5845835" y="3339590"/>
                  <a:pt x="5850058" y="3326924"/>
                </a:cubicBezTo>
                <a:cubicBezTo>
                  <a:pt x="5866941" y="3259372"/>
                  <a:pt x="5959798" y="3229818"/>
                  <a:pt x="5947135" y="3145378"/>
                </a:cubicBezTo>
                <a:cubicBezTo>
                  <a:pt x="5989344" y="3124267"/>
                  <a:pt x="5964018" y="3031384"/>
                  <a:pt x="6052657" y="3044049"/>
                </a:cubicBezTo>
                <a:cubicBezTo>
                  <a:pt x="6077981" y="3048272"/>
                  <a:pt x="6082203" y="3006053"/>
                  <a:pt x="6103307" y="2989165"/>
                </a:cubicBezTo>
                <a:cubicBezTo>
                  <a:pt x="6187723" y="2921613"/>
                  <a:pt x="6229930" y="2828730"/>
                  <a:pt x="6246813" y="2723181"/>
                </a:cubicBezTo>
                <a:cubicBezTo>
                  <a:pt x="6255256" y="2689405"/>
                  <a:pt x="6272139" y="2672516"/>
                  <a:pt x="6305905" y="2672516"/>
                </a:cubicBezTo>
                <a:cubicBezTo>
                  <a:pt x="6331229" y="2723181"/>
                  <a:pt x="6318569" y="2769622"/>
                  <a:pt x="6289023" y="2820287"/>
                </a:cubicBezTo>
                <a:cubicBezTo>
                  <a:pt x="6251035" y="2879394"/>
                  <a:pt x="6242593" y="2955389"/>
                  <a:pt x="6221489" y="3022941"/>
                </a:cubicBezTo>
                <a:cubicBezTo>
                  <a:pt x="6208827" y="3073605"/>
                  <a:pt x="6187723" y="3111602"/>
                  <a:pt x="6141293" y="3141155"/>
                </a:cubicBezTo>
                <a:cubicBezTo>
                  <a:pt x="6082203" y="3179154"/>
                  <a:pt x="6061097" y="3255149"/>
                  <a:pt x="6006227" y="3301591"/>
                </a:cubicBezTo>
                <a:cubicBezTo>
                  <a:pt x="6002007" y="3310036"/>
                  <a:pt x="5997785" y="3322702"/>
                  <a:pt x="5989344" y="3322702"/>
                </a:cubicBezTo>
                <a:cubicBezTo>
                  <a:pt x="5926031" y="3326924"/>
                  <a:pt x="5926031" y="3386031"/>
                  <a:pt x="5904928" y="3424028"/>
                </a:cubicBezTo>
                <a:cubicBezTo>
                  <a:pt x="5879602" y="3466249"/>
                  <a:pt x="5841615" y="3495803"/>
                  <a:pt x="5803629" y="3525356"/>
                </a:cubicBezTo>
                <a:cubicBezTo>
                  <a:pt x="5795185" y="3529579"/>
                  <a:pt x="5795185" y="3538022"/>
                  <a:pt x="5799409" y="3546467"/>
                </a:cubicBezTo>
                <a:cubicBezTo>
                  <a:pt x="5799409" y="3576020"/>
                  <a:pt x="5769862" y="3580243"/>
                  <a:pt x="5765642" y="3567575"/>
                </a:cubicBezTo>
                <a:cubicBezTo>
                  <a:pt x="5744536" y="3529579"/>
                  <a:pt x="5727653" y="3554910"/>
                  <a:pt x="5710769" y="3567575"/>
                </a:cubicBezTo>
                <a:cubicBezTo>
                  <a:pt x="5681223" y="3592909"/>
                  <a:pt x="5664340" y="3635128"/>
                  <a:pt x="5622133" y="3647793"/>
                </a:cubicBezTo>
                <a:cubicBezTo>
                  <a:pt x="5609470" y="3652016"/>
                  <a:pt x="5605249" y="3668904"/>
                  <a:pt x="5609470" y="3681569"/>
                </a:cubicBezTo>
                <a:cubicBezTo>
                  <a:pt x="5622133" y="3715345"/>
                  <a:pt x="5601029" y="3728011"/>
                  <a:pt x="5571483" y="3740679"/>
                </a:cubicBezTo>
                <a:cubicBezTo>
                  <a:pt x="5554600" y="3753344"/>
                  <a:pt x="5508171" y="3732233"/>
                  <a:pt x="5516613" y="3787120"/>
                </a:cubicBezTo>
                <a:cubicBezTo>
                  <a:pt x="5520833" y="3808229"/>
                  <a:pt x="5478624" y="3833562"/>
                  <a:pt x="5516613" y="3863116"/>
                </a:cubicBezTo>
                <a:cubicBezTo>
                  <a:pt x="5529274" y="3871558"/>
                  <a:pt x="5512391" y="3888446"/>
                  <a:pt x="5503951" y="3896892"/>
                </a:cubicBezTo>
                <a:cubicBezTo>
                  <a:pt x="5478624" y="3918000"/>
                  <a:pt x="5444857" y="3926445"/>
                  <a:pt x="5436417" y="3968664"/>
                </a:cubicBezTo>
                <a:cubicBezTo>
                  <a:pt x="5432195" y="3985552"/>
                  <a:pt x="5415311" y="3977110"/>
                  <a:pt x="5402651" y="3968664"/>
                </a:cubicBezTo>
                <a:cubicBezTo>
                  <a:pt x="5373105" y="3947554"/>
                  <a:pt x="5339338" y="3926445"/>
                  <a:pt x="5309791" y="3905335"/>
                </a:cubicBezTo>
                <a:cubicBezTo>
                  <a:pt x="5292909" y="3892669"/>
                  <a:pt x="5276025" y="3880004"/>
                  <a:pt x="5259142" y="3888446"/>
                </a:cubicBezTo>
                <a:cubicBezTo>
                  <a:pt x="5238039" y="3896892"/>
                  <a:pt x="5242259" y="3913780"/>
                  <a:pt x="5242259" y="3930668"/>
                </a:cubicBezTo>
                <a:cubicBezTo>
                  <a:pt x="5246479" y="3960221"/>
                  <a:pt x="5233819" y="3968664"/>
                  <a:pt x="5208493" y="3981330"/>
                </a:cubicBezTo>
                <a:cubicBezTo>
                  <a:pt x="5128296" y="4019329"/>
                  <a:pt x="5064983" y="4082658"/>
                  <a:pt x="5026997" y="4162876"/>
                </a:cubicBezTo>
                <a:cubicBezTo>
                  <a:pt x="5010113" y="4196652"/>
                  <a:pt x="4984790" y="4221983"/>
                  <a:pt x="4955243" y="4243094"/>
                </a:cubicBezTo>
                <a:cubicBezTo>
                  <a:pt x="4917257" y="4272648"/>
                  <a:pt x="4883491" y="4314867"/>
                  <a:pt x="4845501" y="4331755"/>
                </a:cubicBezTo>
                <a:cubicBezTo>
                  <a:pt x="4782189" y="4357088"/>
                  <a:pt x="4752645" y="4416195"/>
                  <a:pt x="4701995" y="4449971"/>
                </a:cubicBezTo>
                <a:cubicBezTo>
                  <a:pt x="4676669" y="4466859"/>
                  <a:pt x="4659785" y="4487968"/>
                  <a:pt x="4642903" y="4513301"/>
                </a:cubicBezTo>
                <a:cubicBezTo>
                  <a:pt x="4579589" y="4606184"/>
                  <a:pt x="4499396" y="4682179"/>
                  <a:pt x="4398094" y="4737066"/>
                </a:cubicBezTo>
                <a:cubicBezTo>
                  <a:pt x="4389654" y="4741286"/>
                  <a:pt x="4376991" y="4745509"/>
                  <a:pt x="4385434" y="4758175"/>
                </a:cubicBezTo>
                <a:cubicBezTo>
                  <a:pt x="4410757" y="4796173"/>
                  <a:pt x="4381211" y="4817284"/>
                  <a:pt x="4360108" y="4838392"/>
                </a:cubicBezTo>
                <a:cubicBezTo>
                  <a:pt x="4309458" y="4884834"/>
                  <a:pt x="4292575" y="4952386"/>
                  <a:pt x="4246145" y="5007273"/>
                </a:cubicBezTo>
                <a:cubicBezTo>
                  <a:pt x="4275691" y="5087491"/>
                  <a:pt x="4220821" y="5074823"/>
                  <a:pt x="4174392" y="5074823"/>
                </a:cubicBezTo>
                <a:cubicBezTo>
                  <a:pt x="4161729" y="5074823"/>
                  <a:pt x="4144845" y="5083268"/>
                  <a:pt x="4149066" y="5104379"/>
                </a:cubicBezTo>
                <a:cubicBezTo>
                  <a:pt x="4153288" y="5167709"/>
                  <a:pt x="4119522" y="5197262"/>
                  <a:pt x="4051989" y="5188817"/>
                </a:cubicBezTo>
                <a:cubicBezTo>
                  <a:pt x="4043546" y="5188817"/>
                  <a:pt x="4035106" y="5188817"/>
                  <a:pt x="4026663" y="5197262"/>
                </a:cubicBezTo>
                <a:cubicBezTo>
                  <a:pt x="4022443" y="5201483"/>
                  <a:pt x="4022443" y="5209928"/>
                  <a:pt x="4026663" y="5218371"/>
                </a:cubicBezTo>
                <a:cubicBezTo>
                  <a:pt x="4039326" y="5239481"/>
                  <a:pt x="4115299" y="5252147"/>
                  <a:pt x="4039326" y="5290146"/>
                </a:cubicBezTo>
                <a:cubicBezTo>
                  <a:pt x="4064649" y="5349253"/>
                  <a:pt x="4005559" y="5383029"/>
                  <a:pt x="4001339" y="5437916"/>
                </a:cubicBezTo>
                <a:cubicBezTo>
                  <a:pt x="3997116" y="5463247"/>
                  <a:pt x="3984456" y="5484357"/>
                  <a:pt x="3946467" y="5497023"/>
                </a:cubicBezTo>
                <a:cubicBezTo>
                  <a:pt x="3916923" y="5505466"/>
                  <a:pt x="3891597" y="5543465"/>
                  <a:pt x="3866271" y="5573018"/>
                </a:cubicBezTo>
                <a:cubicBezTo>
                  <a:pt x="3849387" y="5585684"/>
                  <a:pt x="3836727" y="5598349"/>
                  <a:pt x="3815621" y="5602572"/>
                </a:cubicBezTo>
                <a:cubicBezTo>
                  <a:pt x="3794518" y="5606794"/>
                  <a:pt x="3743868" y="5602572"/>
                  <a:pt x="3786077" y="5653236"/>
                </a:cubicBezTo>
                <a:cubicBezTo>
                  <a:pt x="3752311" y="5653236"/>
                  <a:pt x="3798738" y="5729231"/>
                  <a:pt x="3735427" y="5699678"/>
                </a:cubicBezTo>
                <a:cubicBezTo>
                  <a:pt x="3735427" y="5699678"/>
                  <a:pt x="3731205" y="5699678"/>
                  <a:pt x="3731205" y="5703900"/>
                </a:cubicBezTo>
                <a:cubicBezTo>
                  <a:pt x="3688998" y="5767230"/>
                  <a:pt x="3583476" y="5741897"/>
                  <a:pt x="3553932" y="5830560"/>
                </a:cubicBezTo>
                <a:cubicBezTo>
                  <a:pt x="3545489" y="5864336"/>
                  <a:pt x="3520165" y="5893889"/>
                  <a:pt x="3528606" y="5931886"/>
                </a:cubicBezTo>
                <a:cubicBezTo>
                  <a:pt x="3532826" y="5957219"/>
                  <a:pt x="3520165" y="5974107"/>
                  <a:pt x="3507502" y="5990995"/>
                </a:cubicBezTo>
                <a:cubicBezTo>
                  <a:pt x="3461073" y="6041660"/>
                  <a:pt x="3418866" y="6100767"/>
                  <a:pt x="3363994" y="6138763"/>
                </a:cubicBez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4"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4"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3" y="4534412"/>
                </a:cubicBezTo>
                <a:cubicBezTo>
                  <a:pt x="1688330"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09" y="2136325"/>
                </a:cubicBezTo>
                <a:cubicBezTo>
                  <a:pt x="1228259" y="2123657"/>
                  <a:pt x="1177610"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0" y="2001220"/>
                </a:cubicBezTo>
                <a:cubicBezTo>
                  <a:pt x="1232480"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0"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3"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3"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3" y="1123047"/>
                  <a:pt x="2186387" y="1131492"/>
                  <a:pt x="2194827" y="1148380"/>
                </a:cubicBezTo>
                <a:cubicBezTo>
                  <a:pt x="2207490" y="1169489"/>
                  <a:pt x="2190607" y="1182156"/>
                  <a:pt x="2177944" y="1190599"/>
                </a:cubicBezTo>
                <a:cubicBezTo>
                  <a:pt x="2165281" y="1199045"/>
                  <a:pt x="2152620" y="1207488"/>
                  <a:pt x="2156840" y="1220153"/>
                </a:cubicBezTo>
                <a:cubicBezTo>
                  <a:pt x="2161060" y="1228598"/>
                  <a:pt x="2169503" y="1237041"/>
                  <a:pt x="2177944" y="1237041"/>
                </a:cubicBezTo>
                <a:cubicBezTo>
                  <a:pt x="2194827" y="1241264"/>
                  <a:pt x="2190607" y="1220153"/>
                  <a:pt x="2199047" y="1211710"/>
                </a:cubicBezTo>
                <a:cubicBezTo>
                  <a:pt x="2207490" y="1199045"/>
                  <a:pt x="2215930" y="1190599"/>
                  <a:pt x="2224373"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1945745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59766F49-BBA9-47BE-BC92-4B79AE0A8245}"/>
              </a:ext>
            </a:extLst>
          </p:cNvPr>
          <p:cNvSpPr>
            <a:spLocks noGrp="1"/>
          </p:cNvSpPr>
          <p:nvPr>
            <p:ph type="pic" idx="16" hasCustomPrompt="1"/>
          </p:nvPr>
        </p:nvSpPr>
        <p:spPr>
          <a:xfrm>
            <a:off x="3" y="3"/>
            <a:ext cx="7051933" cy="6858001"/>
          </a:xfrm>
          <a:custGeom>
            <a:avLst/>
            <a:gdLst>
              <a:gd name="connsiteX0" fmla="*/ 2340532 w 9402577"/>
              <a:gd name="connsiteY0" fmla="*/ 6070560 h 6858001"/>
              <a:gd name="connsiteX1" fmla="*/ 2339892 w 9402577"/>
              <a:gd name="connsiteY1" fmla="*/ 6071348 h 6858001"/>
              <a:gd name="connsiteX2" fmla="*/ 2339884 w 9402577"/>
              <a:gd name="connsiteY2" fmla="*/ 6072226 h 6858001"/>
              <a:gd name="connsiteX3" fmla="*/ 1674165 w 9402577"/>
              <a:gd name="connsiteY3" fmla="*/ 5326201 h 6858001"/>
              <a:gd name="connsiteX4" fmla="*/ 1668599 w 9402577"/>
              <a:gd name="connsiteY4" fmla="*/ 5329219 h 6858001"/>
              <a:gd name="connsiteX5" fmla="*/ 1697456 w 9402577"/>
              <a:gd name="connsiteY5" fmla="*/ 5344799 h 6858001"/>
              <a:gd name="connsiteX6" fmla="*/ 1700373 w 9402577"/>
              <a:gd name="connsiteY6" fmla="*/ 5344755 h 6858001"/>
              <a:gd name="connsiteX7" fmla="*/ 1688927 w 9402577"/>
              <a:gd name="connsiteY7" fmla="*/ 5334204 h 6858001"/>
              <a:gd name="connsiteX8" fmla="*/ 1674165 w 9402577"/>
              <a:gd name="connsiteY8" fmla="*/ 5326201 h 6858001"/>
              <a:gd name="connsiteX9" fmla="*/ 2376721 w 9402577"/>
              <a:gd name="connsiteY9" fmla="*/ 5294375 h 6858001"/>
              <a:gd name="connsiteX10" fmla="*/ 2363800 w 9402577"/>
              <a:gd name="connsiteY10" fmla="*/ 5304328 h 6858001"/>
              <a:gd name="connsiteX11" fmla="*/ 2279440 w 9402577"/>
              <a:gd name="connsiteY11" fmla="*/ 5406762 h 6858001"/>
              <a:gd name="connsiteX12" fmla="*/ 2220390 w 9402577"/>
              <a:gd name="connsiteY12" fmla="*/ 5445174 h 6858001"/>
              <a:gd name="connsiteX13" fmla="*/ 2178210 w 9402577"/>
              <a:gd name="connsiteY13" fmla="*/ 5513464 h 6858001"/>
              <a:gd name="connsiteX14" fmla="*/ 2178517 w 9402577"/>
              <a:gd name="connsiteY14" fmla="*/ 5517408 h 6858001"/>
              <a:gd name="connsiteX15" fmla="*/ 2230907 w 9402577"/>
              <a:gd name="connsiteY15" fmla="*/ 5537183 h 6858001"/>
              <a:gd name="connsiteX16" fmla="*/ 2325708 w 9402577"/>
              <a:gd name="connsiteY16" fmla="*/ 5747687 h 6858001"/>
              <a:gd name="connsiteX17" fmla="*/ 2340725 w 9402577"/>
              <a:gd name="connsiteY17" fmla="*/ 5848832 h 6858001"/>
              <a:gd name="connsiteX18" fmla="*/ 2373254 w 9402577"/>
              <a:gd name="connsiteY18" fmla="*/ 5879163 h 6858001"/>
              <a:gd name="connsiteX19" fmla="*/ 2391192 w 9402577"/>
              <a:gd name="connsiteY19" fmla="*/ 5822156 h 6858001"/>
              <a:gd name="connsiteX20" fmla="*/ 2423766 w 9402577"/>
              <a:gd name="connsiteY20" fmla="*/ 5771252 h 6858001"/>
              <a:gd name="connsiteX21" fmla="*/ 2584909 w 9402577"/>
              <a:gd name="connsiteY21" fmla="*/ 5650406 h 6858001"/>
              <a:gd name="connsiteX22" fmla="*/ 2579995 w 9402577"/>
              <a:gd name="connsiteY22" fmla="*/ 5641492 h 6858001"/>
              <a:gd name="connsiteX23" fmla="*/ 2509782 w 9402577"/>
              <a:gd name="connsiteY23" fmla="*/ 5599391 h 6858001"/>
              <a:gd name="connsiteX24" fmla="*/ 2494179 w 9402577"/>
              <a:gd name="connsiteY24" fmla="*/ 5599391 h 6858001"/>
              <a:gd name="connsiteX25" fmla="*/ 2465574 w 9402577"/>
              <a:gd name="connsiteY25" fmla="*/ 5557289 h 6858001"/>
              <a:gd name="connsiteX26" fmla="*/ 2470776 w 9402577"/>
              <a:gd name="connsiteY26" fmla="*/ 5486244 h 6858001"/>
              <a:gd name="connsiteX27" fmla="*/ 2410963 w 9402577"/>
              <a:gd name="connsiteY27" fmla="*/ 5412566 h 6858001"/>
              <a:gd name="connsiteX28" fmla="*/ 2338149 w 9402577"/>
              <a:gd name="connsiteY28" fmla="*/ 5388884 h 6858001"/>
              <a:gd name="connsiteX29" fmla="*/ 2353753 w 9402577"/>
              <a:gd name="connsiteY29" fmla="*/ 5357309 h 6858001"/>
              <a:gd name="connsiteX30" fmla="*/ 2373500 w 9402577"/>
              <a:gd name="connsiteY30" fmla="*/ 5317016 h 6858001"/>
              <a:gd name="connsiteX31" fmla="*/ 192834 w 9402577"/>
              <a:gd name="connsiteY31" fmla="*/ 3991170 h 6858001"/>
              <a:gd name="connsiteX32" fmla="*/ 205653 w 9402577"/>
              <a:gd name="connsiteY32" fmla="*/ 3995504 h 6858001"/>
              <a:gd name="connsiteX33" fmla="*/ 264249 w 9402577"/>
              <a:gd name="connsiteY33" fmla="*/ 4004170 h 6858001"/>
              <a:gd name="connsiteX34" fmla="*/ 278899 w 9402577"/>
              <a:gd name="connsiteY34" fmla="*/ 4012836 h 6858001"/>
              <a:gd name="connsiteX35" fmla="*/ 321014 w 9402577"/>
              <a:gd name="connsiteY35" fmla="*/ 4028003 h 6858001"/>
              <a:gd name="connsiteX36" fmla="*/ 342989 w 9402577"/>
              <a:gd name="connsiteY36" fmla="*/ 4038836 h 6858001"/>
              <a:gd name="connsiteX37" fmla="*/ 355806 w 9402577"/>
              <a:gd name="connsiteY37" fmla="*/ 4069169 h 6858001"/>
              <a:gd name="connsiteX38" fmla="*/ 405246 w 9402577"/>
              <a:gd name="connsiteY38" fmla="*/ 4147170 h 6858001"/>
              <a:gd name="connsiteX39" fmla="*/ 427221 w 9402577"/>
              <a:gd name="connsiteY39" fmla="*/ 4199171 h 6858001"/>
              <a:gd name="connsiteX40" fmla="*/ 427221 w 9402577"/>
              <a:gd name="connsiteY40" fmla="*/ 4225169 h 6858001"/>
              <a:gd name="connsiteX41" fmla="*/ 408909 w 9402577"/>
              <a:gd name="connsiteY41" fmla="*/ 4283671 h 6858001"/>
              <a:gd name="connsiteX42" fmla="*/ 383273 w 9402577"/>
              <a:gd name="connsiteY42" fmla="*/ 4379005 h 6858001"/>
              <a:gd name="connsiteX43" fmla="*/ 361300 w 9402577"/>
              <a:gd name="connsiteY43" fmla="*/ 4413671 h 6858001"/>
              <a:gd name="connsiteX44" fmla="*/ 326508 w 9402577"/>
              <a:gd name="connsiteY44" fmla="*/ 4448338 h 6858001"/>
              <a:gd name="connsiteX45" fmla="*/ 295379 w 9402577"/>
              <a:gd name="connsiteY45" fmla="*/ 4467837 h 6858001"/>
              <a:gd name="connsiteX46" fmla="*/ 180017 w 9402577"/>
              <a:gd name="connsiteY46" fmla="*/ 4498171 h 6858001"/>
              <a:gd name="connsiteX47" fmla="*/ 121421 w 9402577"/>
              <a:gd name="connsiteY47" fmla="*/ 4496004 h 6858001"/>
              <a:gd name="connsiteX48" fmla="*/ 29863 w 9402577"/>
              <a:gd name="connsiteY48" fmla="*/ 4411504 h 6858001"/>
              <a:gd name="connsiteX49" fmla="*/ 24370 w 9402577"/>
              <a:gd name="connsiteY49" fmla="*/ 4359503 h 6858001"/>
              <a:gd name="connsiteX50" fmla="*/ 22538 w 9402577"/>
              <a:gd name="connsiteY50" fmla="*/ 4337837 h 6858001"/>
              <a:gd name="connsiteX51" fmla="*/ 13382 w 9402577"/>
              <a:gd name="connsiteY51" fmla="*/ 4279337 h 6858001"/>
              <a:gd name="connsiteX52" fmla="*/ 7888 w 9402577"/>
              <a:gd name="connsiteY52" fmla="*/ 4251170 h 6858001"/>
              <a:gd name="connsiteX53" fmla="*/ 9720 w 9402577"/>
              <a:gd name="connsiteY53" fmla="*/ 4214336 h 6858001"/>
              <a:gd name="connsiteX54" fmla="*/ 22538 w 9402577"/>
              <a:gd name="connsiteY54" fmla="*/ 4177502 h 6858001"/>
              <a:gd name="connsiteX55" fmla="*/ 62824 w 9402577"/>
              <a:gd name="connsiteY55" fmla="*/ 4088670 h 6858001"/>
              <a:gd name="connsiteX56" fmla="*/ 192834 w 9402577"/>
              <a:gd name="connsiteY56" fmla="*/ 3991170 h 6858001"/>
              <a:gd name="connsiteX57" fmla="*/ 7574908 w 9402577"/>
              <a:gd name="connsiteY57" fmla="*/ 867292 h 6858001"/>
              <a:gd name="connsiteX58" fmla="*/ 7530793 w 9402577"/>
              <a:gd name="connsiteY58" fmla="*/ 908210 h 6858001"/>
              <a:gd name="connsiteX59" fmla="*/ 7492831 w 9402577"/>
              <a:gd name="connsiteY59" fmla="*/ 967963 h 6858001"/>
              <a:gd name="connsiteX60" fmla="*/ 7505484 w 9402577"/>
              <a:gd name="connsiteY60" fmla="*/ 1006376 h 6858001"/>
              <a:gd name="connsiteX61" fmla="*/ 7537120 w 9402577"/>
              <a:gd name="connsiteY61" fmla="*/ 1006911 h 6858001"/>
              <a:gd name="connsiteX62" fmla="*/ 7550429 w 9402577"/>
              <a:gd name="connsiteY62" fmla="*/ 1003094 h 6858001"/>
              <a:gd name="connsiteX63" fmla="*/ 7567796 w 9402577"/>
              <a:gd name="connsiteY63" fmla="*/ 955148 h 6858001"/>
              <a:gd name="connsiteX64" fmla="*/ 7569721 w 9402577"/>
              <a:gd name="connsiteY64" fmla="*/ 887712 h 6858001"/>
              <a:gd name="connsiteX65" fmla="*/ 6858951 w 9402577"/>
              <a:gd name="connsiteY65" fmla="*/ 245 h 6858001"/>
              <a:gd name="connsiteX66" fmla="*/ 6893881 w 9402577"/>
              <a:gd name="connsiteY66" fmla="*/ 7648 h 6858001"/>
              <a:gd name="connsiteX67" fmla="*/ 6851702 w 9402577"/>
              <a:gd name="connsiteY67" fmla="*/ 152762 h 6858001"/>
              <a:gd name="connsiteX68" fmla="*/ 6809522 w 9402577"/>
              <a:gd name="connsiteY68" fmla="*/ 323485 h 6858001"/>
              <a:gd name="connsiteX69" fmla="*/ 6763124 w 9402577"/>
              <a:gd name="connsiteY69" fmla="*/ 489940 h 6858001"/>
              <a:gd name="connsiteX70" fmla="*/ 6868574 w 9402577"/>
              <a:gd name="connsiteY70" fmla="*/ 613714 h 6858001"/>
              <a:gd name="connsiteX71" fmla="*/ 6893881 w 9402577"/>
              <a:gd name="connsiteY71" fmla="*/ 596641 h 6858001"/>
              <a:gd name="connsiteX72" fmla="*/ 6906534 w 9402577"/>
              <a:gd name="connsiteY72" fmla="*/ 566766 h 6858001"/>
              <a:gd name="connsiteX73" fmla="*/ 6990895 w 9402577"/>
              <a:gd name="connsiteY73" fmla="*/ 532622 h 6858001"/>
              <a:gd name="connsiteX74" fmla="*/ 7037291 w 9402577"/>
              <a:gd name="connsiteY74" fmla="*/ 600910 h 6858001"/>
              <a:gd name="connsiteX75" fmla="*/ 7037291 w 9402577"/>
              <a:gd name="connsiteY75" fmla="*/ 635055 h 6858001"/>
              <a:gd name="connsiteX76" fmla="*/ 7163830 w 9402577"/>
              <a:gd name="connsiteY76" fmla="*/ 801509 h 6858001"/>
              <a:gd name="connsiteX77" fmla="*/ 7222882 w 9402577"/>
              <a:gd name="connsiteY77" fmla="*/ 797240 h 6858001"/>
              <a:gd name="connsiteX78" fmla="*/ 7400035 w 9402577"/>
              <a:gd name="connsiteY78" fmla="*/ 754560 h 6858001"/>
              <a:gd name="connsiteX79" fmla="*/ 7437997 w 9402577"/>
              <a:gd name="connsiteY79" fmla="*/ 771633 h 6858001"/>
              <a:gd name="connsiteX80" fmla="*/ 7484395 w 9402577"/>
              <a:gd name="connsiteY80" fmla="*/ 831386 h 6858001"/>
              <a:gd name="connsiteX81" fmla="*/ 7535009 w 9402577"/>
              <a:gd name="connsiteY81" fmla="*/ 839921 h 6858001"/>
              <a:gd name="connsiteX82" fmla="*/ 7551883 w 9402577"/>
              <a:gd name="connsiteY82" fmla="*/ 822850 h 6858001"/>
              <a:gd name="connsiteX83" fmla="*/ 7572445 w 9402577"/>
              <a:gd name="connsiteY83" fmla="*/ 818048 h 6858001"/>
              <a:gd name="connsiteX84" fmla="*/ 7586430 w 9402577"/>
              <a:gd name="connsiteY84" fmla="*/ 821907 h 6858001"/>
              <a:gd name="connsiteX85" fmla="*/ 7589588 w 9402577"/>
              <a:gd name="connsiteY85" fmla="*/ 803062 h 6858001"/>
              <a:gd name="connsiteX86" fmla="*/ 7575455 w 9402577"/>
              <a:gd name="connsiteY86" fmla="*/ 789260 h 6858001"/>
              <a:gd name="connsiteX87" fmla="*/ 7574903 w 9402577"/>
              <a:gd name="connsiteY87" fmla="*/ 763084 h 6858001"/>
              <a:gd name="connsiteX88" fmla="*/ 7576038 w 9402577"/>
              <a:gd name="connsiteY88" fmla="*/ 732353 h 6858001"/>
              <a:gd name="connsiteX89" fmla="*/ 7611765 w 9402577"/>
              <a:gd name="connsiteY89" fmla="*/ 753698 h 6858001"/>
              <a:gd name="connsiteX90" fmla="*/ 7612317 w 9402577"/>
              <a:gd name="connsiteY90" fmla="*/ 779876 h 6858001"/>
              <a:gd name="connsiteX91" fmla="*/ 7600426 w 9402577"/>
              <a:gd name="connsiteY91" fmla="*/ 977913 h 6858001"/>
              <a:gd name="connsiteX92" fmla="*/ 7600646 w 9402577"/>
              <a:gd name="connsiteY92" fmla="*/ 988259 h 6858001"/>
              <a:gd name="connsiteX93" fmla="*/ 7602498 w 9402577"/>
              <a:gd name="connsiteY93" fmla="*/ 987703 h 6858001"/>
              <a:gd name="connsiteX94" fmla="*/ 7636241 w 9402577"/>
              <a:gd name="connsiteY94" fmla="*/ 1006376 h 6858001"/>
              <a:gd name="connsiteX95" fmla="*/ 7659146 w 9402577"/>
              <a:gd name="connsiteY95" fmla="*/ 1050670 h 6858001"/>
              <a:gd name="connsiteX96" fmla="*/ 7670740 w 9402577"/>
              <a:gd name="connsiteY96" fmla="*/ 1051331 h 6858001"/>
              <a:gd name="connsiteX97" fmla="*/ 7714078 w 9402577"/>
              <a:gd name="connsiteY97" fmla="*/ 1031420 h 6858001"/>
              <a:gd name="connsiteX98" fmla="*/ 7760511 w 9402577"/>
              <a:gd name="connsiteY98" fmla="*/ 1010084 h 6858001"/>
              <a:gd name="connsiteX99" fmla="*/ 7797057 w 9402577"/>
              <a:gd name="connsiteY99" fmla="*/ 1091464 h 6858001"/>
              <a:gd name="connsiteX100" fmla="*/ 7887082 w 9402577"/>
              <a:gd name="connsiteY100" fmla="*/ 1125619 h 6858001"/>
              <a:gd name="connsiteX101" fmla="*/ 7960508 w 9402577"/>
              <a:gd name="connsiteY101" fmla="*/ 1156072 h 6858001"/>
              <a:gd name="connsiteX102" fmla="*/ 7987498 w 9402577"/>
              <a:gd name="connsiteY102" fmla="*/ 1207862 h 6858001"/>
              <a:gd name="connsiteX103" fmla="*/ 8046836 w 9402577"/>
              <a:gd name="connsiteY103" fmla="*/ 1290099 h 6858001"/>
              <a:gd name="connsiteX104" fmla="*/ 8066530 w 9402577"/>
              <a:gd name="connsiteY104" fmla="*/ 1292378 h 6858001"/>
              <a:gd name="connsiteX105" fmla="*/ 8174307 w 9402577"/>
              <a:gd name="connsiteY105" fmla="*/ 1257962 h 6858001"/>
              <a:gd name="connsiteX106" fmla="*/ 8213696 w 9402577"/>
              <a:gd name="connsiteY106" fmla="*/ 1262518 h 6858001"/>
              <a:gd name="connsiteX107" fmla="*/ 8214534 w 9402577"/>
              <a:gd name="connsiteY107" fmla="*/ 1281013 h 6858001"/>
              <a:gd name="connsiteX108" fmla="*/ 8141647 w 9402577"/>
              <a:gd name="connsiteY108" fmla="*/ 1318280 h 6858001"/>
              <a:gd name="connsiteX109" fmla="*/ 8123626 w 9402577"/>
              <a:gd name="connsiteY109" fmla="*/ 1352991 h 6858001"/>
              <a:gd name="connsiteX110" fmla="*/ 8161878 w 9402577"/>
              <a:gd name="connsiteY110" fmla="*/ 1388278 h 6858001"/>
              <a:gd name="connsiteX111" fmla="*/ 8202389 w 9402577"/>
              <a:gd name="connsiteY111" fmla="*/ 1403648 h 6858001"/>
              <a:gd name="connsiteX112" fmla="*/ 8148075 w 9402577"/>
              <a:gd name="connsiteY112" fmla="*/ 1432381 h 6858001"/>
              <a:gd name="connsiteX113" fmla="*/ 8125838 w 9402577"/>
              <a:gd name="connsiteY113" fmla="*/ 1457700 h 6858001"/>
              <a:gd name="connsiteX114" fmla="*/ 8147775 w 9402577"/>
              <a:gd name="connsiteY114" fmla="*/ 1481607 h 6858001"/>
              <a:gd name="connsiteX115" fmla="*/ 8230785 w 9402577"/>
              <a:gd name="connsiteY115" fmla="*/ 1458566 h 6858001"/>
              <a:gd name="connsiteX116" fmla="*/ 8399903 w 9402577"/>
              <a:gd name="connsiteY116" fmla="*/ 1411068 h 6858001"/>
              <a:gd name="connsiteX117" fmla="*/ 8427766 w 9402577"/>
              <a:gd name="connsiteY117" fmla="*/ 1398265 h 6858001"/>
              <a:gd name="connsiteX118" fmla="*/ 8455055 w 9402577"/>
              <a:gd name="connsiteY118" fmla="*/ 1400829 h 6858001"/>
              <a:gd name="connsiteX119" fmla="*/ 8446322 w 9402577"/>
              <a:gd name="connsiteY119" fmla="*/ 1431273 h 6858001"/>
              <a:gd name="connsiteX120" fmla="*/ 8426059 w 9402577"/>
              <a:gd name="connsiteY120" fmla="*/ 1444361 h 6858001"/>
              <a:gd name="connsiteX121" fmla="*/ 8360215 w 9402577"/>
              <a:gd name="connsiteY121" fmla="*/ 1455734 h 6858001"/>
              <a:gd name="connsiteX122" fmla="*/ 8304781 w 9402577"/>
              <a:gd name="connsiteY122" fmla="*/ 1473655 h 6858001"/>
              <a:gd name="connsiteX123" fmla="*/ 8269324 w 9402577"/>
              <a:gd name="connsiteY123" fmla="*/ 1486172 h 6858001"/>
              <a:gd name="connsiteX124" fmla="*/ 8193624 w 9402577"/>
              <a:gd name="connsiteY124" fmla="*/ 1517178 h 6858001"/>
              <a:gd name="connsiteX125" fmla="*/ 8124102 w 9402577"/>
              <a:gd name="connsiteY125" fmla="*/ 1586883 h 6858001"/>
              <a:gd name="connsiteX126" fmla="*/ 8195283 w 9402577"/>
              <a:gd name="connsiteY126" fmla="*/ 1595711 h 6858001"/>
              <a:gd name="connsiteX127" fmla="*/ 8345829 w 9402577"/>
              <a:gd name="connsiteY127" fmla="*/ 1556746 h 6858001"/>
              <a:gd name="connsiteX128" fmla="*/ 8437558 w 9402577"/>
              <a:gd name="connsiteY128" fmla="*/ 1544805 h 6858001"/>
              <a:gd name="connsiteX129" fmla="*/ 8456400 w 9402577"/>
              <a:gd name="connsiteY129" fmla="*/ 1570130 h 6858001"/>
              <a:gd name="connsiteX130" fmla="*/ 8440637 w 9402577"/>
              <a:gd name="connsiteY130" fmla="*/ 1584925 h 6858001"/>
              <a:gd name="connsiteX131" fmla="*/ 8285876 w 9402577"/>
              <a:gd name="connsiteY131" fmla="*/ 1614501 h 6858001"/>
              <a:gd name="connsiteX132" fmla="*/ 8233821 w 9402577"/>
              <a:gd name="connsiteY132" fmla="*/ 1623316 h 6858001"/>
              <a:gd name="connsiteX133" fmla="*/ 8164866 w 9402577"/>
              <a:gd name="connsiteY133" fmla="*/ 1677655 h 6858001"/>
              <a:gd name="connsiteX134" fmla="*/ 8082692 w 9402577"/>
              <a:gd name="connsiteY134" fmla="*/ 1719188 h 6858001"/>
              <a:gd name="connsiteX135" fmla="*/ 8077331 w 9402577"/>
              <a:gd name="connsiteY135" fmla="*/ 1720607 h 6858001"/>
              <a:gd name="connsiteX136" fmla="*/ 8071258 w 9402577"/>
              <a:gd name="connsiteY136" fmla="*/ 1727394 h 6858001"/>
              <a:gd name="connsiteX137" fmla="*/ 8071258 w 9402577"/>
              <a:gd name="connsiteY137" fmla="*/ 1753944 h 6858001"/>
              <a:gd name="connsiteX138" fmla="*/ 8084456 w 9402577"/>
              <a:gd name="connsiteY138" fmla="*/ 1789339 h 6858001"/>
              <a:gd name="connsiteX139" fmla="*/ 7992073 w 9402577"/>
              <a:gd name="connsiteY139" fmla="*/ 1833589 h 6858001"/>
              <a:gd name="connsiteX140" fmla="*/ 7983521 w 9402577"/>
              <a:gd name="connsiteY140" fmla="*/ 1845055 h 6858001"/>
              <a:gd name="connsiteX141" fmla="*/ 7994767 w 9402577"/>
              <a:gd name="connsiteY141" fmla="*/ 1864260 h 6858001"/>
              <a:gd name="connsiteX142" fmla="*/ 8000654 w 9402577"/>
              <a:gd name="connsiteY142" fmla="*/ 1869996 h 6858001"/>
              <a:gd name="connsiteX143" fmla="*/ 8029867 w 9402577"/>
              <a:gd name="connsiteY143" fmla="*/ 1873440 h 6858001"/>
              <a:gd name="connsiteX144" fmla="*/ 8032729 w 9402577"/>
              <a:gd name="connsiteY144" fmla="*/ 1872796 h 6858001"/>
              <a:gd name="connsiteX145" fmla="*/ 8138177 w 9402577"/>
              <a:gd name="connsiteY145" fmla="*/ 1864260 h 6858001"/>
              <a:gd name="connsiteX146" fmla="*/ 8170604 w 9402577"/>
              <a:gd name="connsiteY146" fmla="*/ 1878131 h 6858001"/>
              <a:gd name="connsiteX147" fmla="*/ 8188414 w 9402577"/>
              <a:gd name="connsiteY147" fmla="*/ 1899835 h 6858001"/>
              <a:gd name="connsiteX148" fmla="*/ 8199108 w 9402577"/>
              <a:gd name="connsiteY148" fmla="*/ 1897742 h 6858001"/>
              <a:gd name="connsiteX149" fmla="*/ 8223028 w 9402577"/>
              <a:gd name="connsiteY149" fmla="*/ 1895533 h 6858001"/>
              <a:gd name="connsiteX150" fmla="*/ 8256020 w 9402577"/>
              <a:gd name="connsiteY150" fmla="*/ 1922082 h 6858001"/>
              <a:gd name="connsiteX151" fmla="*/ 8236225 w 9402577"/>
              <a:gd name="connsiteY151" fmla="*/ 1957478 h 6858001"/>
              <a:gd name="connsiteX152" fmla="*/ 8204146 w 9402577"/>
              <a:gd name="connsiteY152" fmla="*/ 1965298 h 6858001"/>
              <a:gd name="connsiteX153" fmla="*/ 8201447 w 9402577"/>
              <a:gd name="connsiteY153" fmla="*/ 1983766 h 6858001"/>
              <a:gd name="connsiteX154" fmla="*/ 8129740 w 9402577"/>
              <a:gd name="connsiteY154" fmla="*/ 2116075 h 6858001"/>
              <a:gd name="connsiteX155" fmla="*/ 8091779 w 9402577"/>
              <a:gd name="connsiteY155" fmla="*/ 2120343 h 6858001"/>
              <a:gd name="connsiteX156" fmla="*/ 8071745 w 9402577"/>
              <a:gd name="connsiteY156" fmla="*/ 2119277 h 6858001"/>
              <a:gd name="connsiteX157" fmla="*/ 8058929 w 9402577"/>
              <a:gd name="connsiteY157" fmla="*/ 2136236 h 6858001"/>
              <a:gd name="connsiteX158" fmla="*/ 8071258 w 9402577"/>
              <a:gd name="connsiteY158" fmla="*/ 2152157 h 6858001"/>
              <a:gd name="connsiteX159" fmla="*/ 8071258 w 9402577"/>
              <a:gd name="connsiteY159" fmla="*/ 2169859 h 6858001"/>
              <a:gd name="connsiteX160" fmla="*/ 8051462 w 9402577"/>
              <a:gd name="connsiteY160" fmla="*/ 2178705 h 6858001"/>
              <a:gd name="connsiteX161" fmla="*/ 8032114 w 9402577"/>
              <a:gd name="connsiteY161" fmla="*/ 2176760 h 6858001"/>
              <a:gd name="connsiteX162" fmla="*/ 8024292 w 9402577"/>
              <a:gd name="connsiteY162" fmla="*/ 2188633 h 6858001"/>
              <a:gd name="connsiteX163" fmla="*/ 8026151 w 9402577"/>
              <a:gd name="connsiteY163" fmla="*/ 2205254 h 6858001"/>
              <a:gd name="connsiteX164" fmla="*/ 8051462 w 9402577"/>
              <a:gd name="connsiteY164" fmla="*/ 2205254 h 6858001"/>
              <a:gd name="connsiteX165" fmla="*/ 8117448 w 9402577"/>
              <a:gd name="connsiteY165" fmla="*/ 2205254 h 6858001"/>
              <a:gd name="connsiteX166" fmla="*/ 8150443 w 9402577"/>
              <a:gd name="connsiteY166" fmla="*/ 2205254 h 6858001"/>
              <a:gd name="connsiteX167" fmla="*/ 8203232 w 9402577"/>
              <a:gd name="connsiteY167" fmla="*/ 2249504 h 6858001"/>
              <a:gd name="connsiteX168" fmla="*/ 8282415 w 9402577"/>
              <a:gd name="connsiteY168" fmla="*/ 2284900 h 6858001"/>
              <a:gd name="connsiteX169" fmla="*/ 8302211 w 9402577"/>
              <a:gd name="connsiteY169" fmla="*/ 2311448 h 6858001"/>
              <a:gd name="connsiteX170" fmla="*/ 8282415 w 9402577"/>
              <a:gd name="connsiteY170" fmla="*/ 2329141 h 6858001"/>
              <a:gd name="connsiteX171" fmla="*/ 8275818 w 9402577"/>
              <a:gd name="connsiteY171" fmla="*/ 2355691 h 6858001"/>
              <a:gd name="connsiteX172" fmla="*/ 8269219 w 9402577"/>
              <a:gd name="connsiteY172" fmla="*/ 2391086 h 6858001"/>
              <a:gd name="connsiteX173" fmla="*/ 8269219 w 9402577"/>
              <a:gd name="connsiteY173" fmla="*/ 2417634 h 6858001"/>
              <a:gd name="connsiteX174" fmla="*/ 8275818 w 9402577"/>
              <a:gd name="connsiteY174" fmla="*/ 2417634 h 6858001"/>
              <a:gd name="connsiteX175" fmla="*/ 8275818 w 9402577"/>
              <a:gd name="connsiteY175" fmla="*/ 2479579 h 6858001"/>
              <a:gd name="connsiteX176" fmla="*/ 8223028 w 9402577"/>
              <a:gd name="connsiteY176" fmla="*/ 2541531 h 6858001"/>
              <a:gd name="connsiteX177" fmla="*/ 8289015 w 9402577"/>
              <a:gd name="connsiteY177" fmla="*/ 2568072 h 6858001"/>
              <a:gd name="connsiteX178" fmla="*/ 8282415 w 9402577"/>
              <a:gd name="connsiteY178" fmla="*/ 2576927 h 6858001"/>
              <a:gd name="connsiteX179" fmla="*/ 8047613 w 9402577"/>
              <a:gd name="connsiteY179" fmla="*/ 2576927 h 6858001"/>
              <a:gd name="connsiteX180" fmla="*/ 8031146 w 9402577"/>
              <a:gd name="connsiteY180" fmla="*/ 2587164 h 6858001"/>
              <a:gd name="connsiteX181" fmla="*/ 8030072 w 9402577"/>
              <a:gd name="connsiteY181" fmla="*/ 2590654 h 6858001"/>
              <a:gd name="connsiteX182" fmla="*/ 8044863 w 9402577"/>
              <a:gd name="connsiteY182" fmla="*/ 2594620 h 6858001"/>
              <a:gd name="connsiteX183" fmla="*/ 8097653 w 9402577"/>
              <a:gd name="connsiteY183" fmla="*/ 2638870 h 6858001"/>
              <a:gd name="connsiteX184" fmla="*/ 8124048 w 9402577"/>
              <a:gd name="connsiteY184" fmla="*/ 2665419 h 6858001"/>
              <a:gd name="connsiteX185" fmla="*/ 8196633 w 9402577"/>
              <a:gd name="connsiteY185" fmla="*/ 2683113 h 6858001"/>
              <a:gd name="connsiteX186" fmla="*/ 8209830 w 9402577"/>
              <a:gd name="connsiteY186" fmla="*/ 2700815 h 6858001"/>
              <a:gd name="connsiteX187" fmla="*/ 8196633 w 9402577"/>
              <a:gd name="connsiteY187" fmla="*/ 2709661 h 6858001"/>
              <a:gd name="connsiteX188" fmla="*/ 8038265 w 9402577"/>
              <a:gd name="connsiteY188" fmla="*/ 2709661 h 6858001"/>
              <a:gd name="connsiteX189" fmla="*/ 8025891 w 9402577"/>
              <a:gd name="connsiteY189" fmla="*/ 2710766 h 6858001"/>
              <a:gd name="connsiteX190" fmla="*/ 8025176 w 9402577"/>
              <a:gd name="connsiteY190" fmla="*/ 2711513 h 6858001"/>
              <a:gd name="connsiteX191" fmla="*/ 8025346 w 9402577"/>
              <a:gd name="connsiteY191" fmla="*/ 2712005 h 6858001"/>
              <a:gd name="connsiteX192" fmla="*/ 8091779 w 9402577"/>
              <a:gd name="connsiteY192" fmla="*/ 2730678 h 6858001"/>
              <a:gd name="connsiteX193" fmla="*/ 8184575 w 9402577"/>
              <a:gd name="connsiteY193" fmla="*/ 2816041 h 6858001"/>
              <a:gd name="connsiteX194" fmla="*/ 8184575 w 9402577"/>
              <a:gd name="connsiteY194" fmla="*/ 2824701 h 6858001"/>
              <a:gd name="connsiteX195" fmla="*/ 8262620 w 9402577"/>
              <a:gd name="connsiteY195" fmla="*/ 2824701 h 6858001"/>
              <a:gd name="connsiteX196" fmla="*/ 8322009 w 9402577"/>
              <a:gd name="connsiteY196" fmla="*/ 2815856 h 6858001"/>
              <a:gd name="connsiteX197" fmla="*/ 8348404 w 9402577"/>
              <a:gd name="connsiteY197" fmla="*/ 2842404 h 6858001"/>
              <a:gd name="connsiteX198" fmla="*/ 8341804 w 9402577"/>
              <a:gd name="connsiteY198" fmla="*/ 2868953 h 6858001"/>
              <a:gd name="connsiteX199" fmla="*/ 8308810 w 9402577"/>
              <a:gd name="connsiteY199" fmla="*/ 2868953 h 6858001"/>
              <a:gd name="connsiteX200" fmla="*/ 8223028 w 9402577"/>
              <a:gd name="connsiteY200" fmla="*/ 2860097 h 6858001"/>
              <a:gd name="connsiteX201" fmla="*/ 8199417 w 9402577"/>
              <a:gd name="connsiteY201" fmla="*/ 2855260 h 6858001"/>
              <a:gd name="connsiteX202" fmla="*/ 8182711 w 9402577"/>
              <a:gd name="connsiteY202" fmla="*/ 2859827 h 6858001"/>
              <a:gd name="connsiteX203" fmla="*/ 8169286 w 9402577"/>
              <a:gd name="connsiteY203" fmla="*/ 2867791 h 6858001"/>
              <a:gd name="connsiteX204" fmla="*/ 8160581 w 9402577"/>
              <a:gd name="connsiteY204" fmla="*/ 2867538 h 6858001"/>
              <a:gd name="connsiteX205" fmla="*/ 8157144 w 9402577"/>
              <a:gd name="connsiteY205" fmla="*/ 2868813 h 6858001"/>
              <a:gd name="connsiteX206" fmla="*/ 8146936 w 9402577"/>
              <a:gd name="connsiteY206" fmla="*/ 2868886 h 6858001"/>
              <a:gd name="connsiteX207" fmla="*/ 8121074 w 9402577"/>
              <a:gd name="connsiteY207" fmla="*/ 2879699 h 6858001"/>
              <a:gd name="connsiteX208" fmla="*/ 8194159 w 9402577"/>
              <a:gd name="connsiteY208" fmla="*/ 2893284 h 6858001"/>
              <a:gd name="connsiteX209" fmla="*/ 8282415 w 9402577"/>
              <a:gd name="connsiteY209" fmla="*/ 2895494 h 6858001"/>
              <a:gd name="connsiteX210" fmla="*/ 8308810 w 9402577"/>
              <a:gd name="connsiteY210" fmla="*/ 2895494 h 6858001"/>
              <a:gd name="connsiteX211" fmla="*/ 8341804 w 9402577"/>
              <a:gd name="connsiteY211" fmla="*/ 2913194 h 6858001"/>
              <a:gd name="connsiteX212" fmla="*/ 8348404 w 9402577"/>
              <a:gd name="connsiteY212" fmla="*/ 2939744 h 6858001"/>
              <a:gd name="connsiteX213" fmla="*/ 8335205 w 9402577"/>
              <a:gd name="connsiteY213" fmla="*/ 2957444 h 6858001"/>
              <a:gd name="connsiteX214" fmla="*/ 8236225 w 9402577"/>
              <a:gd name="connsiteY214" fmla="*/ 2957444 h 6858001"/>
              <a:gd name="connsiteX215" fmla="*/ 8341804 w 9402577"/>
              <a:gd name="connsiteY215" fmla="*/ 2992840 h 6858001"/>
              <a:gd name="connsiteX216" fmla="*/ 8361600 w 9402577"/>
              <a:gd name="connsiteY216" fmla="*/ 3010535 h 6858001"/>
              <a:gd name="connsiteX217" fmla="*/ 8335205 w 9402577"/>
              <a:gd name="connsiteY217" fmla="*/ 3019390 h 6858001"/>
              <a:gd name="connsiteX218" fmla="*/ 8170238 w 9402577"/>
              <a:gd name="connsiteY218" fmla="*/ 3019390 h 6858001"/>
              <a:gd name="connsiteX219" fmla="*/ 8143843 w 9402577"/>
              <a:gd name="connsiteY219" fmla="*/ 3037083 h 6858001"/>
              <a:gd name="connsiteX220" fmla="*/ 8190034 w 9402577"/>
              <a:gd name="connsiteY220" fmla="*/ 3037083 h 6858001"/>
              <a:gd name="connsiteX221" fmla="*/ 8249423 w 9402577"/>
              <a:gd name="connsiteY221" fmla="*/ 3063632 h 6858001"/>
              <a:gd name="connsiteX222" fmla="*/ 8308810 w 9402577"/>
              <a:gd name="connsiteY222" fmla="*/ 3063632 h 6858001"/>
              <a:gd name="connsiteX223" fmla="*/ 8328606 w 9402577"/>
              <a:gd name="connsiteY223" fmla="*/ 3090180 h 6858001"/>
              <a:gd name="connsiteX224" fmla="*/ 8308810 w 9402577"/>
              <a:gd name="connsiteY224" fmla="*/ 3116728 h 6858001"/>
              <a:gd name="connsiteX225" fmla="*/ 8170238 w 9402577"/>
              <a:gd name="connsiteY225" fmla="*/ 3116728 h 6858001"/>
              <a:gd name="connsiteX226" fmla="*/ 8110849 w 9402577"/>
              <a:gd name="connsiteY226" fmla="*/ 3125576 h 6858001"/>
              <a:gd name="connsiteX227" fmla="*/ 8183435 w 9402577"/>
              <a:gd name="connsiteY227" fmla="*/ 3125576 h 6858001"/>
              <a:gd name="connsiteX228" fmla="*/ 8229627 w 9402577"/>
              <a:gd name="connsiteY228" fmla="*/ 3160971 h 6858001"/>
              <a:gd name="connsiteX229" fmla="*/ 8229627 w 9402577"/>
              <a:gd name="connsiteY229" fmla="*/ 3187519 h 6858001"/>
              <a:gd name="connsiteX230" fmla="*/ 8203232 w 9402577"/>
              <a:gd name="connsiteY230" fmla="*/ 3205221 h 6858001"/>
              <a:gd name="connsiteX231" fmla="*/ 8117448 w 9402577"/>
              <a:gd name="connsiteY231" fmla="*/ 3222924 h 6858001"/>
              <a:gd name="connsiteX232" fmla="*/ 8089319 w 9402577"/>
              <a:gd name="connsiteY232" fmla="*/ 3228470 h 6858001"/>
              <a:gd name="connsiteX233" fmla="*/ 8095767 w 9402577"/>
              <a:gd name="connsiteY233" fmla="*/ 3237001 h 6858001"/>
              <a:gd name="connsiteX234" fmla="*/ 8046061 w 9402577"/>
              <a:gd name="connsiteY234" fmla="*/ 3266340 h 6858001"/>
              <a:gd name="connsiteX235" fmla="*/ 8019120 w 9402577"/>
              <a:gd name="connsiteY235" fmla="*/ 3279516 h 6858001"/>
              <a:gd name="connsiteX236" fmla="*/ 8087561 w 9402577"/>
              <a:gd name="connsiteY236" fmla="*/ 3302601 h 6858001"/>
              <a:gd name="connsiteX237" fmla="*/ 8205665 w 9402577"/>
              <a:gd name="connsiteY237" fmla="*/ 3285528 h 6858001"/>
              <a:gd name="connsiteX238" fmla="*/ 8260497 w 9402577"/>
              <a:gd name="connsiteY238" fmla="*/ 3251384 h 6858001"/>
              <a:gd name="connsiteX239" fmla="*/ 8353293 w 9402577"/>
              <a:gd name="connsiteY239" fmla="*/ 3153217 h 6858001"/>
              <a:gd name="connsiteX240" fmla="*/ 8509356 w 9402577"/>
              <a:gd name="connsiteY240" fmla="*/ 2986762 h 6858001"/>
              <a:gd name="connsiteX241" fmla="*/ 8711818 w 9402577"/>
              <a:gd name="connsiteY241" fmla="*/ 2905670 h 6858001"/>
              <a:gd name="connsiteX242" fmla="*/ 8876320 w 9402577"/>
              <a:gd name="connsiteY242" fmla="*/ 2811773 h 6858001"/>
              <a:gd name="connsiteX243" fmla="*/ 8888973 w 9402577"/>
              <a:gd name="connsiteY243" fmla="*/ 2798968 h 6858001"/>
              <a:gd name="connsiteX244" fmla="*/ 9057691 w 9402577"/>
              <a:gd name="connsiteY244" fmla="*/ 2726410 h 6858001"/>
              <a:gd name="connsiteX245" fmla="*/ 9074859 w 9402577"/>
              <a:gd name="connsiteY245" fmla="*/ 2720592 h 6858001"/>
              <a:gd name="connsiteX246" fmla="*/ 9077167 w 9402577"/>
              <a:gd name="connsiteY246" fmla="*/ 2716532 h 6858001"/>
              <a:gd name="connsiteX247" fmla="*/ 9096498 w 9402577"/>
              <a:gd name="connsiteY247" fmla="*/ 2694885 h 6858001"/>
              <a:gd name="connsiteX248" fmla="*/ 9178077 w 9402577"/>
              <a:gd name="connsiteY248" fmla="*/ 2642159 h 6858001"/>
              <a:gd name="connsiteX249" fmla="*/ 9223679 w 9402577"/>
              <a:gd name="connsiteY249" fmla="*/ 2626901 h 6858001"/>
              <a:gd name="connsiteX250" fmla="*/ 9314164 w 9402577"/>
              <a:gd name="connsiteY250" fmla="*/ 2656252 h 6858001"/>
              <a:gd name="connsiteX251" fmla="*/ 9330717 w 9402577"/>
              <a:gd name="connsiteY251" fmla="*/ 2688787 h 6858001"/>
              <a:gd name="connsiteX252" fmla="*/ 9337264 w 9402577"/>
              <a:gd name="connsiteY252" fmla="*/ 2702473 h 6858001"/>
              <a:gd name="connsiteX253" fmla="*/ 9360302 w 9402577"/>
              <a:gd name="connsiteY253" fmla="*/ 2712073 h 6858001"/>
              <a:gd name="connsiteX254" fmla="*/ 9359427 w 9402577"/>
              <a:gd name="connsiteY254" fmla="*/ 2722858 h 6858001"/>
              <a:gd name="connsiteX255" fmla="*/ 9386690 w 9402577"/>
              <a:gd name="connsiteY255" fmla="*/ 2743483 h 6858001"/>
              <a:gd name="connsiteX256" fmla="*/ 9399345 w 9402577"/>
              <a:gd name="connsiteY256" fmla="*/ 2764822 h 6858001"/>
              <a:gd name="connsiteX257" fmla="*/ 9378254 w 9402577"/>
              <a:gd name="connsiteY257" fmla="*/ 2914206 h 6858001"/>
              <a:gd name="connsiteX258" fmla="*/ 9281242 w 9402577"/>
              <a:gd name="connsiteY258" fmla="*/ 3003835 h 6858001"/>
              <a:gd name="connsiteX259" fmla="*/ 9192665 w 9402577"/>
              <a:gd name="connsiteY259" fmla="*/ 3012371 h 6858001"/>
              <a:gd name="connsiteX260" fmla="*/ 9078780 w 9402577"/>
              <a:gd name="connsiteY260" fmla="*/ 3008103 h 6858001"/>
              <a:gd name="connsiteX261" fmla="*/ 9053473 w 9402577"/>
              <a:gd name="connsiteY261" fmla="*/ 3025176 h 6858001"/>
              <a:gd name="connsiteX262" fmla="*/ 8952241 w 9402577"/>
              <a:gd name="connsiteY262" fmla="*/ 3076393 h 6858001"/>
              <a:gd name="connsiteX263" fmla="*/ 8859447 w 9402577"/>
              <a:gd name="connsiteY263" fmla="*/ 3114805 h 6858001"/>
              <a:gd name="connsiteX264" fmla="*/ 8648549 w 9402577"/>
              <a:gd name="connsiteY264" fmla="*/ 3174558 h 6858001"/>
              <a:gd name="connsiteX265" fmla="*/ 8446089 w 9402577"/>
              <a:gd name="connsiteY265" fmla="*/ 3259919 h 6858001"/>
              <a:gd name="connsiteX266" fmla="*/ 8319550 w 9402577"/>
              <a:gd name="connsiteY266" fmla="*/ 3358086 h 6858001"/>
              <a:gd name="connsiteX267" fmla="*/ 8260497 w 9402577"/>
              <a:gd name="connsiteY267" fmla="*/ 3396498 h 6858001"/>
              <a:gd name="connsiteX268" fmla="*/ 8020074 w 9402577"/>
              <a:gd name="connsiteY268" fmla="*/ 3537344 h 6858001"/>
              <a:gd name="connsiteX269" fmla="*/ 8003544 w 9402577"/>
              <a:gd name="connsiteY269" fmla="*/ 3547149 h 6858001"/>
              <a:gd name="connsiteX270" fmla="*/ 7991697 w 9402577"/>
              <a:gd name="connsiteY270" fmla="*/ 3639987 h 6858001"/>
              <a:gd name="connsiteX271" fmla="*/ 7949965 w 9402577"/>
              <a:gd name="connsiteY271" fmla="*/ 3746653 h 6858001"/>
              <a:gd name="connsiteX272" fmla="*/ 7946483 w 9402577"/>
              <a:gd name="connsiteY272" fmla="*/ 3767788 h 6858001"/>
              <a:gd name="connsiteX273" fmla="*/ 7956805 w 9402577"/>
              <a:gd name="connsiteY273" fmla="*/ 3772088 h 6858001"/>
              <a:gd name="connsiteX274" fmla="*/ 8281588 w 9402577"/>
              <a:gd name="connsiteY274" fmla="*/ 3891594 h 6858001"/>
              <a:gd name="connsiteX275" fmla="*/ 8353293 w 9402577"/>
              <a:gd name="connsiteY275" fmla="*/ 3917204 h 6858001"/>
              <a:gd name="connsiteX276" fmla="*/ 8450307 w 9402577"/>
              <a:gd name="connsiteY276" fmla="*/ 3904399 h 6858001"/>
              <a:gd name="connsiteX277" fmla="*/ 8505139 w 9402577"/>
              <a:gd name="connsiteY277" fmla="*/ 3895863 h 6858001"/>
              <a:gd name="connsiteX278" fmla="*/ 8564190 w 9402577"/>
              <a:gd name="connsiteY278" fmla="*/ 3912936 h 6858001"/>
              <a:gd name="connsiteX279" fmla="*/ 8589499 w 9402577"/>
              <a:gd name="connsiteY279" fmla="*/ 3942811 h 6858001"/>
              <a:gd name="connsiteX280" fmla="*/ 8479832 w 9402577"/>
              <a:gd name="connsiteY280" fmla="*/ 4169019 h 6858001"/>
              <a:gd name="connsiteX281" fmla="*/ 8361729 w 9402577"/>
              <a:gd name="connsiteY281" fmla="*/ 4169019 h 6858001"/>
              <a:gd name="connsiteX282" fmla="*/ 8264715 w 9402577"/>
              <a:gd name="connsiteY282" fmla="*/ 4100730 h 6858001"/>
              <a:gd name="connsiteX283" fmla="*/ 8159267 w 9402577"/>
              <a:gd name="connsiteY283" fmla="*/ 4079390 h 6858001"/>
              <a:gd name="connsiteX284" fmla="*/ 8049601 w 9402577"/>
              <a:gd name="connsiteY284" fmla="*/ 4023906 h 6858001"/>
              <a:gd name="connsiteX285" fmla="*/ 7986330 w 9402577"/>
              <a:gd name="connsiteY285" fmla="*/ 3921470 h 6858001"/>
              <a:gd name="connsiteX286" fmla="*/ 7959817 w 9402577"/>
              <a:gd name="connsiteY286" fmla="*/ 3898796 h 6858001"/>
              <a:gd name="connsiteX287" fmla="*/ 7936710 w 9402577"/>
              <a:gd name="connsiteY287" fmla="*/ 3921008 h 6858001"/>
              <a:gd name="connsiteX288" fmla="*/ 7857183 w 9402577"/>
              <a:gd name="connsiteY288" fmla="*/ 3921008 h 6858001"/>
              <a:gd name="connsiteX289" fmla="*/ 7737890 w 9402577"/>
              <a:gd name="connsiteY289" fmla="*/ 3947831 h 6858001"/>
              <a:gd name="connsiteX290" fmla="*/ 7704753 w 9402577"/>
              <a:gd name="connsiteY290" fmla="*/ 4048422 h 6858001"/>
              <a:gd name="connsiteX291" fmla="*/ 7512560 w 9402577"/>
              <a:gd name="connsiteY291" fmla="*/ 4309954 h 6858001"/>
              <a:gd name="connsiteX292" fmla="*/ 7466167 w 9402577"/>
              <a:gd name="connsiteY292" fmla="*/ 4323365 h 6858001"/>
              <a:gd name="connsiteX293" fmla="*/ 7201074 w 9402577"/>
              <a:gd name="connsiteY293" fmla="*/ 4323365 h 6858001"/>
              <a:gd name="connsiteX294" fmla="*/ 7254092 w 9402577"/>
              <a:gd name="connsiteY294" fmla="*/ 4544661 h 6858001"/>
              <a:gd name="connsiteX295" fmla="*/ 7101662 w 9402577"/>
              <a:gd name="connsiteY295" fmla="*/ 4423955 h 6858001"/>
              <a:gd name="connsiteX296" fmla="*/ 6863078 w 9402577"/>
              <a:gd name="connsiteY296" fmla="*/ 4363601 h 6858001"/>
              <a:gd name="connsiteX297" fmla="*/ 6750412 w 9402577"/>
              <a:gd name="connsiteY297" fmla="*/ 4558074 h 6858001"/>
              <a:gd name="connsiteX298" fmla="*/ 6584728 w 9402577"/>
              <a:gd name="connsiteY298" fmla="*/ 4658662 h 6858001"/>
              <a:gd name="connsiteX299" fmla="*/ 6472063 w 9402577"/>
              <a:gd name="connsiteY299" fmla="*/ 4698898 h 6858001"/>
              <a:gd name="connsiteX300" fmla="*/ 6286497 w 9402577"/>
              <a:gd name="connsiteY300" fmla="*/ 4812899 h 6858001"/>
              <a:gd name="connsiteX301" fmla="*/ 6226851 w 9402577"/>
              <a:gd name="connsiteY301" fmla="*/ 4866548 h 6858001"/>
              <a:gd name="connsiteX302" fmla="*/ 6253360 w 9402577"/>
              <a:gd name="connsiteY302" fmla="*/ 5034197 h 6858001"/>
              <a:gd name="connsiteX303" fmla="*/ 6275755 w 9402577"/>
              <a:gd name="connsiteY303" fmla="*/ 5142807 h 6858001"/>
              <a:gd name="connsiteX304" fmla="*/ 6290883 w 9402577"/>
              <a:gd name="connsiteY304" fmla="*/ 5144901 h 6858001"/>
              <a:gd name="connsiteX305" fmla="*/ 6306386 w 9402577"/>
              <a:gd name="connsiteY305" fmla="*/ 5157190 h 6858001"/>
              <a:gd name="connsiteX306" fmla="*/ 6319011 w 9402577"/>
              <a:gd name="connsiteY306" fmla="*/ 5182003 h 6858001"/>
              <a:gd name="connsiteX307" fmla="*/ 6324004 w 9402577"/>
              <a:gd name="connsiteY307" fmla="*/ 5192441 h 6858001"/>
              <a:gd name="connsiteX308" fmla="*/ 6339953 w 9402577"/>
              <a:gd name="connsiteY308" fmla="*/ 5219709 h 6858001"/>
              <a:gd name="connsiteX309" fmla="*/ 6348269 w 9402577"/>
              <a:gd name="connsiteY309" fmla="*/ 5232603 h 6858001"/>
              <a:gd name="connsiteX310" fmla="*/ 6353854 w 9402577"/>
              <a:gd name="connsiteY310" fmla="*/ 5251421 h 6858001"/>
              <a:gd name="connsiteX311" fmla="*/ 6352991 w 9402577"/>
              <a:gd name="connsiteY311" fmla="*/ 5272623 h 6858001"/>
              <a:gd name="connsiteX312" fmla="*/ 6345410 w 9402577"/>
              <a:gd name="connsiteY312" fmla="*/ 5325794 h 6858001"/>
              <a:gd name="connsiteX313" fmla="*/ 6286741 w 9402577"/>
              <a:gd name="connsiteY313" fmla="*/ 5402775 h 6858001"/>
              <a:gd name="connsiteX314" fmla="*/ 6278437 w 9402577"/>
              <a:gd name="connsiteY314" fmla="*/ 5403390 h 6858001"/>
              <a:gd name="connsiteX315" fmla="*/ 6242483 w 9402577"/>
              <a:gd name="connsiteY315" fmla="*/ 5411775 h 6858001"/>
              <a:gd name="connsiteX316" fmla="*/ 6232318 w 9402577"/>
              <a:gd name="connsiteY316" fmla="*/ 5410621 h 6858001"/>
              <a:gd name="connsiteX317" fmla="*/ 6204862 w 9402577"/>
              <a:gd name="connsiteY317" fmla="*/ 5412179 h 6858001"/>
              <a:gd name="connsiteX318" fmla="*/ 6190008 w 9402577"/>
              <a:gd name="connsiteY318" fmla="*/ 5411530 h 6858001"/>
              <a:gd name="connsiteX319" fmla="*/ 6177001 w 9402577"/>
              <a:gd name="connsiteY319" fmla="*/ 5399143 h 6858001"/>
              <a:gd name="connsiteX320" fmla="*/ 6133886 w 9402577"/>
              <a:gd name="connsiteY320" fmla="*/ 5370867 h 6858001"/>
              <a:gd name="connsiteX321" fmla="*/ 6111590 w 9402577"/>
              <a:gd name="connsiteY321" fmla="*/ 5349633 h 6858001"/>
              <a:gd name="connsiteX322" fmla="*/ 6106888 w 9402577"/>
              <a:gd name="connsiteY322" fmla="*/ 5336629 h 6858001"/>
              <a:gd name="connsiteX323" fmla="*/ 6107059 w 9402577"/>
              <a:gd name="connsiteY323" fmla="*/ 5303399 h 6858001"/>
              <a:gd name="connsiteX324" fmla="*/ 6104867 w 9402577"/>
              <a:gd name="connsiteY324" fmla="*/ 5250157 h 6858001"/>
              <a:gd name="connsiteX325" fmla="*/ 6111495 w 9402577"/>
              <a:gd name="connsiteY325" fmla="*/ 5228050 h 6858001"/>
              <a:gd name="connsiteX326" fmla="*/ 6125644 w 9402577"/>
              <a:gd name="connsiteY326" fmla="*/ 5203162 h 6858001"/>
              <a:gd name="connsiteX327" fmla="*/ 6140387 w 9402577"/>
              <a:gd name="connsiteY327" fmla="*/ 5186653 h 6858001"/>
              <a:gd name="connsiteX328" fmla="*/ 6166798 w 9402577"/>
              <a:gd name="connsiteY328" fmla="*/ 5158610 h 6858001"/>
              <a:gd name="connsiteX329" fmla="*/ 6167204 w 9402577"/>
              <a:gd name="connsiteY329" fmla="*/ 5158471 h 6858001"/>
              <a:gd name="connsiteX330" fmla="*/ 6167204 w 9402577"/>
              <a:gd name="connsiteY330" fmla="*/ 5114668 h 6858001"/>
              <a:gd name="connsiteX331" fmla="*/ 6160576 w 9402577"/>
              <a:gd name="connsiteY331" fmla="*/ 5000667 h 6858001"/>
              <a:gd name="connsiteX332" fmla="*/ 5928619 w 9402577"/>
              <a:gd name="connsiteY332" fmla="*/ 4886666 h 6858001"/>
              <a:gd name="connsiteX333" fmla="*/ 5801871 w 9402577"/>
              <a:gd name="connsiteY333" fmla="*/ 4905525 h 6858001"/>
              <a:gd name="connsiteX334" fmla="*/ 5774396 w 9402577"/>
              <a:gd name="connsiteY334" fmla="*/ 4878021 h 6858001"/>
              <a:gd name="connsiteX335" fmla="*/ 5763470 w 9402577"/>
              <a:gd name="connsiteY335" fmla="*/ 4886056 h 6858001"/>
              <a:gd name="connsiteX336" fmla="*/ 5679111 w 9402577"/>
              <a:gd name="connsiteY336" fmla="*/ 4971417 h 6858001"/>
              <a:gd name="connsiteX337" fmla="*/ 5679111 w 9402577"/>
              <a:gd name="connsiteY337" fmla="*/ 5001294 h 6858001"/>
              <a:gd name="connsiteX338" fmla="*/ 5687547 w 9402577"/>
              <a:gd name="connsiteY338" fmla="*/ 5014099 h 6858001"/>
              <a:gd name="connsiteX339" fmla="*/ 5649584 w 9402577"/>
              <a:gd name="connsiteY339" fmla="*/ 5150676 h 6858001"/>
              <a:gd name="connsiteX340" fmla="*/ 5552572 w 9402577"/>
              <a:gd name="connsiteY340" fmla="*/ 5210429 h 6858001"/>
              <a:gd name="connsiteX341" fmla="*/ 5620059 w 9402577"/>
              <a:gd name="connsiteY341" fmla="*/ 5227502 h 6858001"/>
              <a:gd name="connsiteX342" fmla="*/ 5683329 w 9402577"/>
              <a:gd name="connsiteY342" fmla="*/ 5223234 h 6858001"/>
              <a:gd name="connsiteX343" fmla="*/ 5704418 w 9402577"/>
              <a:gd name="connsiteY343" fmla="*/ 5236039 h 6858001"/>
              <a:gd name="connsiteX344" fmla="*/ 5788777 w 9402577"/>
              <a:gd name="connsiteY344" fmla="*/ 5282987 h 6858001"/>
              <a:gd name="connsiteX345" fmla="*/ 5944842 w 9402577"/>
              <a:gd name="connsiteY345" fmla="*/ 5411030 h 6858001"/>
              <a:gd name="connsiteX346" fmla="*/ 5970149 w 9402577"/>
              <a:gd name="connsiteY346" fmla="*/ 5530537 h 6858001"/>
              <a:gd name="connsiteX347" fmla="*/ 5890009 w 9402577"/>
              <a:gd name="connsiteY347" fmla="*/ 5658578 h 6858001"/>
              <a:gd name="connsiteX348" fmla="*/ 5885791 w 9402577"/>
              <a:gd name="connsiteY348" fmla="*/ 5688455 h 6858001"/>
              <a:gd name="connsiteX349" fmla="*/ 5906880 w 9402577"/>
              <a:gd name="connsiteY349" fmla="*/ 5833569 h 6858001"/>
              <a:gd name="connsiteX350" fmla="*/ 5801432 w 9402577"/>
              <a:gd name="connsiteY350" fmla="*/ 6029900 h 6858001"/>
              <a:gd name="connsiteX351" fmla="*/ 5700200 w 9402577"/>
              <a:gd name="connsiteY351" fmla="*/ 6076850 h 6858001"/>
              <a:gd name="connsiteX352" fmla="*/ 5493520 w 9402577"/>
              <a:gd name="connsiteY352" fmla="*/ 6046972 h 6858001"/>
              <a:gd name="connsiteX353" fmla="*/ 5350110 w 9402577"/>
              <a:gd name="connsiteY353" fmla="*/ 5807960 h 6858001"/>
              <a:gd name="connsiteX354" fmla="*/ 5350110 w 9402577"/>
              <a:gd name="connsiteY354" fmla="*/ 5773816 h 6858001"/>
              <a:gd name="connsiteX355" fmla="*/ 5329021 w 9402577"/>
              <a:gd name="connsiteY355" fmla="*/ 5709794 h 6858001"/>
              <a:gd name="connsiteX356" fmla="*/ 5274187 w 9402577"/>
              <a:gd name="connsiteY356" fmla="*/ 5701258 h 6858001"/>
              <a:gd name="connsiteX357" fmla="*/ 5067508 w 9402577"/>
              <a:gd name="connsiteY357" fmla="*/ 5684187 h 6858001"/>
              <a:gd name="connsiteX358" fmla="*/ 5033764 w 9402577"/>
              <a:gd name="connsiteY358" fmla="*/ 5692723 h 6858001"/>
              <a:gd name="connsiteX359" fmla="*/ 5059072 w 9402577"/>
              <a:gd name="connsiteY359" fmla="*/ 5718331 h 6858001"/>
              <a:gd name="connsiteX360" fmla="*/ 5080161 w 9402577"/>
              <a:gd name="connsiteY360" fmla="*/ 5752475 h 6858001"/>
              <a:gd name="connsiteX361" fmla="*/ 5194046 w 9402577"/>
              <a:gd name="connsiteY361" fmla="*/ 5735404 h 6858001"/>
              <a:gd name="connsiteX362" fmla="*/ 5215136 w 9402577"/>
              <a:gd name="connsiteY362" fmla="*/ 5761011 h 6858001"/>
              <a:gd name="connsiteX363" fmla="*/ 5198264 w 9402577"/>
              <a:gd name="connsiteY363" fmla="*/ 5790889 h 6858001"/>
              <a:gd name="connsiteX364" fmla="*/ 5059072 w 9402577"/>
              <a:gd name="connsiteY364" fmla="*/ 5790889 h 6858001"/>
              <a:gd name="connsiteX365" fmla="*/ 5012673 w 9402577"/>
              <a:gd name="connsiteY365" fmla="*/ 5816496 h 6858001"/>
              <a:gd name="connsiteX366" fmla="*/ 5088596 w 9402577"/>
              <a:gd name="connsiteY366" fmla="*/ 5974415 h 6858001"/>
              <a:gd name="connsiteX367" fmla="*/ 5227789 w 9402577"/>
              <a:gd name="connsiteY367" fmla="*/ 6064045 h 6858001"/>
              <a:gd name="connsiteX368" fmla="*/ 5269969 w 9402577"/>
              <a:gd name="connsiteY368" fmla="*/ 6068313 h 6858001"/>
              <a:gd name="connsiteX369" fmla="*/ 5299494 w 9402577"/>
              <a:gd name="connsiteY369" fmla="*/ 6081118 h 6858001"/>
              <a:gd name="connsiteX370" fmla="*/ 5333239 w 9402577"/>
              <a:gd name="connsiteY370" fmla="*/ 6098189 h 6858001"/>
              <a:gd name="connsiteX371" fmla="*/ 5291058 w 9402577"/>
              <a:gd name="connsiteY371" fmla="*/ 6128067 h 6858001"/>
              <a:gd name="connsiteX372" fmla="*/ 5261533 w 9402577"/>
              <a:gd name="connsiteY372" fmla="*/ 6115262 h 6858001"/>
              <a:gd name="connsiteX373" fmla="*/ 5046418 w 9402577"/>
              <a:gd name="connsiteY373" fmla="*/ 6000024 h 6858001"/>
              <a:gd name="connsiteX374" fmla="*/ 5016891 w 9402577"/>
              <a:gd name="connsiteY374" fmla="*/ 5987219 h 6858001"/>
              <a:gd name="connsiteX375" fmla="*/ 4928315 w 9402577"/>
              <a:gd name="connsiteY375" fmla="*/ 6042704 h 6858001"/>
              <a:gd name="connsiteX376" fmla="*/ 4928315 w 9402577"/>
              <a:gd name="connsiteY376" fmla="*/ 6102457 h 6858001"/>
              <a:gd name="connsiteX377" fmla="*/ 4928315 w 9402577"/>
              <a:gd name="connsiteY377" fmla="*/ 6166479 h 6858001"/>
              <a:gd name="connsiteX378" fmla="*/ 4818649 w 9402577"/>
              <a:gd name="connsiteY378" fmla="*/ 6166479 h 6858001"/>
              <a:gd name="connsiteX379" fmla="*/ 4734289 w 9402577"/>
              <a:gd name="connsiteY379" fmla="*/ 6251839 h 6858001"/>
              <a:gd name="connsiteX380" fmla="*/ 4662583 w 9402577"/>
              <a:gd name="connsiteY380" fmla="*/ 6320129 h 6858001"/>
              <a:gd name="connsiteX381" fmla="*/ 4590878 w 9402577"/>
              <a:gd name="connsiteY381" fmla="*/ 6324397 h 6858001"/>
              <a:gd name="connsiteX382" fmla="*/ 4468559 w 9402577"/>
              <a:gd name="connsiteY382" fmla="*/ 6350007 h 6858001"/>
              <a:gd name="connsiteX383" fmla="*/ 4455904 w 9402577"/>
              <a:gd name="connsiteY383" fmla="*/ 6371346 h 6858001"/>
              <a:gd name="connsiteX384" fmla="*/ 4439032 w 9402577"/>
              <a:gd name="connsiteY384" fmla="*/ 6512193 h 6858001"/>
              <a:gd name="connsiteX385" fmla="*/ 4413725 w 9402577"/>
              <a:gd name="connsiteY385" fmla="*/ 6554874 h 6858001"/>
              <a:gd name="connsiteX386" fmla="*/ 4392634 w 9402577"/>
              <a:gd name="connsiteY386" fmla="*/ 6546337 h 6858001"/>
              <a:gd name="connsiteX387" fmla="*/ 4388416 w 9402577"/>
              <a:gd name="connsiteY387" fmla="*/ 6443904 h 6858001"/>
              <a:gd name="connsiteX388" fmla="*/ 4358891 w 9402577"/>
              <a:gd name="connsiteY388" fmla="*/ 6405492 h 6858001"/>
              <a:gd name="connsiteX389" fmla="*/ 4299840 w 9402577"/>
              <a:gd name="connsiteY389" fmla="*/ 6431099 h 6858001"/>
              <a:gd name="connsiteX390" fmla="*/ 4261879 w 9402577"/>
              <a:gd name="connsiteY390" fmla="*/ 6469511 h 6858001"/>
              <a:gd name="connsiteX391" fmla="*/ 4257661 w 9402577"/>
              <a:gd name="connsiteY391" fmla="*/ 6392687 h 6858001"/>
              <a:gd name="connsiteX392" fmla="*/ 4240788 w 9402577"/>
              <a:gd name="connsiteY392" fmla="*/ 6354275 h 6858001"/>
              <a:gd name="connsiteX393" fmla="*/ 4202827 w 9402577"/>
              <a:gd name="connsiteY393" fmla="*/ 6367078 h 6858001"/>
              <a:gd name="connsiteX394" fmla="*/ 4185956 w 9402577"/>
              <a:gd name="connsiteY394" fmla="*/ 6473779 h 6858001"/>
              <a:gd name="connsiteX395" fmla="*/ 4152212 w 9402577"/>
              <a:gd name="connsiteY395" fmla="*/ 6691451 h 6858001"/>
              <a:gd name="connsiteX396" fmla="*/ 4152212 w 9402577"/>
              <a:gd name="connsiteY396" fmla="*/ 6729865 h 6858001"/>
              <a:gd name="connsiteX397" fmla="*/ 4135340 w 9402577"/>
              <a:gd name="connsiteY397" fmla="*/ 6759741 h 6858001"/>
              <a:gd name="connsiteX398" fmla="*/ 4105814 w 9402577"/>
              <a:gd name="connsiteY398" fmla="*/ 6734133 h 6858001"/>
              <a:gd name="connsiteX399" fmla="*/ 4101596 w 9402577"/>
              <a:gd name="connsiteY399" fmla="*/ 6704256 h 6858001"/>
              <a:gd name="connsiteX400" fmla="*/ 4122687 w 9402577"/>
              <a:gd name="connsiteY400" fmla="*/ 6623163 h 6858001"/>
              <a:gd name="connsiteX401" fmla="*/ 4131122 w 9402577"/>
              <a:gd name="connsiteY401" fmla="*/ 6550605 h 6858001"/>
              <a:gd name="connsiteX402" fmla="*/ 4135340 w 9402577"/>
              <a:gd name="connsiteY402" fmla="*/ 6503657 h 6858001"/>
              <a:gd name="connsiteX403" fmla="*/ 4139558 w 9402577"/>
              <a:gd name="connsiteY403" fmla="*/ 6401223 h 6858001"/>
              <a:gd name="connsiteX404" fmla="*/ 4097378 w 9402577"/>
              <a:gd name="connsiteY404" fmla="*/ 6285985 h 6858001"/>
              <a:gd name="connsiteX405" fmla="*/ 4050982 w 9402577"/>
              <a:gd name="connsiteY405" fmla="*/ 6362809 h 6858001"/>
              <a:gd name="connsiteX406" fmla="*/ 4017237 w 9402577"/>
              <a:gd name="connsiteY406" fmla="*/ 6554874 h 6858001"/>
              <a:gd name="connsiteX407" fmla="*/ 3983494 w 9402577"/>
              <a:gd name="connsiteY407" fmla="*/ 6665844 h 6858001"/>
              <a:gd name="connsiteX408" fmla="*/ 3945532 w 9402577"/>
              <a:gd name="connsiteY408" fmla="*/ 6674380 h 6858001"/>
              <a:gd name="connsiteX409" fmla="*/ 3937096 w 9402577"/>
              <a:gd name="connsiteY409" fmla="*/ 6648771 h 6858001"/>
              <a:gd name="connsiteX410" fmla="*/ 3983494 w 9402577"/>
              <a:gd name="connsiteY410" fmla="*/ 6456708 h 6858001"/>
              <a:gd name="connsiteX411" fmla="*/ 4000366 w 9402577"/>
              <a:gd name="connsiteY411" fmla="*/ 6392687 h 6858001"/>
              <a:gd name="connsiteX412" fmla="*/ 3975059 w 9402577"/>
              <a:gd name="connsiteY412" fmla="*/ 6285985 h 6858001"/>
              <a:gd name="connsiteX413" fmla="*/ 3970841 w 9402577"/>
              <a:gd name="connsiteY413" fmla="*/ 6170747 h 6858001"/>
              <a:gd name="connsiteX414" fmla="*/ 3970841 w 9402577"/>
              <a:gd name="connsiteY414" fmla="*/ 6081118 h 6858001"/>
              <a:gd name="connsiteX415" fmla="*/ 3920225 w 9402577"/>
              <a:gd name="connsiteY415" fmla="*/ 5974415 h 6858001"/>
              <a:gd name="connsiteX416" fmla="*/ 3865391 w 9402577"/>
              <a:gd name="connsiteY416" fmla="*/ 5957344 h 6858001"/>
              <a:gd name="connsiteX417" fmla="*/ 3802122 w 9402577"/>
              <a:gd name="connsiteY417" fmla="*/ 5936002 h 6858001"/>
              <a:gd name="connsiteX418" fmla="*/ 3705109 w 9402577"/>
              <a:gd name="connsiteY418" fmla="*/ 5910395 h 6858001"/>
              <a:gd name="connsiteX419" fmla="*/ 3527954 w 9402577"/>
              <a:gd name="connsiteY419" fmla="*/ 5944539 h 6858001"/>
              <a:gd name="connsiteX420" fmla="*/ 3452031 w 9402577"/>
              <a:gd name="connsiteY420" fmla="*/ 5923198 h 6858001"/>
              <a:gd name="connsiteX421" fmla="*/ 3258005 w 9402577"/>
              <a:gd name="connsiteY421" fmla="*/ 5735404 h 6858001"/>
              <a:gd name="connsiteX422" fmla="*/ 3220406 w 9402577"/>
              <a:gd name="connsiteY422" fmla="*/ 5669457 h 6858001"/>
              <a:gd name="connsiteX423" fmla="*/ 3215818 w 9402577"/>
              <a:gd name="connsiteY423" fmla="*/ 5692352 h 6858001"/>
              <a:gd name="connsiteX424" fmla="*/ 3157306 w 9402577"/>
              <a:gd name="connsiteY424" fmla="*/ 5699382 h 6858001"/>
              <a:gd name="connsiteX425" fmla="*/ 3113098 w 9402577"/>
              <a:gd name="connsiteY425" fmla="*/ 5715170 h 6858001"/>
              <a:gd name="connsiteX426" fmla="*/ 3040283 w 9402577"/>
              <a:gd name="connsiteY426" fmla="*/ 5759902 h 6858001"/>
              <a:gd name="connsiteX427" fmla="*/ 3016879 w 9402577"/>
              <a:gd name="connsiteY427" fmla="*/ 5780953 h 6858001"/>
              <a:gd name="connsiteX428" fmla="*/ 3027282 w 9402577"/>
              <a:gd name="connsiteY428" fmla="*/ 5846736 h 6858001"/>
              <a:gd name="connsiteX429" fmla="*/ 3024681 w 9402577"/>
              <a:gd name="connsiteY429" fmla="*/ 5936202 h 6858001"/>
              <a:gd name="connsiteX430" fmla="*/ 2993474 w 9402577"/>
              <a:gd name="connsiteY430" fmla="*/ 5936202 h 6858001"/>
              <a:gd name="connsiteX431" fmla="*/ 2993474 w 9402577"/>
              <a:gd name="connsiteY431" fmla="*/ 5878313 h 6858001"/>
              <a:gd name="connsiteX432" fmla="*/ 2990875 w 9402577"/>
              <a:gd name="connsiteY432" fmla="*/ 5833580 h 6858001"/>
              <a:gd name="connsiteX433" fmla="*/ 2899857 w 9402577"/>
              <a:gd name="connsiteY433" fmla="*/ 5788848 h 6858001"/>
              <a:gd name="connsiteX434" fmla="*/ 2873093 w 9402577"/>
              <a:gd name="connsiteY434" fmla="*/ 5799004 h 6858001"/>
              <a:gd name="connsiteX435" fmla="*/ 2883476 w 9402577"/>
              <a:gd name="connsiteY435" fmla="*/ 5849790 h 6858001"/>
              <a:gd name="connsiteX436" fmla="*/ 2912976 w 9402577"/>
              <a:gd name="connsiteY436" fmla="*/ 5919602 h 6858001"/>
              <a:gd name="connsiteX437" fmla="*/ 2912976 w 9402577"/>
              <a:gd name="connsiteY437" fmla="*/ 5954508 h 6858001"/>
              <a:gd name="connsiteX438" fmla="*/ 2888393 w 9402577"/>
              <a:gd name="connsiteY438" fmla="*/ 6033046 h 6858001"/>
              <a:gd name="connsiteX439" fmla="*/ 2853976 w 9402577"/>
              <a:gd name="connsiteY439" fmla="*/ 6161032 h 6858001"/>
              <a:gd name="connsiteX440" fmla="*/ 2824476 w 9402577"/>
              <a:gd name="connsiteY440" fmla="*/ 6207573 h 6858001"/>
              <a:gd name="connsiteX441" fmla="*/ 2777768 w 9402577"/>
              <a:gd name="connsiteY441" fmla="*/ 6254115 h 6858001"/>
              <a:gd name="connsiteX442" fmla="*/ 2735976 w 9402577"/>
              <a:gd name="connsiteY442" fmla="*/ 6280293 h 6858001"/>
              <a:gd name="connsiteX443" fmla="*/ 2581100 w 9402577"/>
              <a:gd name="connsiteY443" fmla="*/ 6321016 h 6858001"/>
              <a:gd name="connsiteX444" fmla="*/ 2502432 w 9402577"/>
              <a:gd name="connsiteY444" fmla="*/ 6318108 h 6858001"/>
              <a:gd name="connsiteX445" fmla="*/ 2379515 w 9402577"/>
              <a:gd name="connsiteY445" fmla="*/ 6204665 h 6858001"/>
              <a:gd name="connsiteX446" fmla="*/ 2372140 w 9402577"/>
              <a:gd name="connsiteY446" fmla="*/ 6134854 h 6858001"/>
              <a:gd name="connsiteX447" fmla="*/ 2369681 w 9402577"/>
              <a:gd name="connsiteY447" fmla="*/ 6105766 h 6858001"/>
              <a:gd name="connsiteX448" fmla="*/ 2339874 w 9402577"/>
              <a:gd name="connsiteY448" fmla="*/ 6073376 h 6858001"/>
              <a:gd name="connsiteX449" fmla="*/ 2339057 w 9402577"/>
              <a:gd name="connsiteY449" fmla="*/ 6172491 h 6858001"/>
              <a:gd name="connsiteX450" fmla="*/ 2245613 w 9402577"/>
              <a:gd name="connsiteY450" fmla="*/ 6469179 h 6858001"/>
              <a:gd name="connsiteX451" fmla="*/ 2165516 w 9402577"/>
              <a:gd name="connsiteY451" fmla="*/ 6577064 h 6858001"/>
              <a:gd name="connsiteX452" fmla="*/ 2038697 w 9402577"/>
              <a:gd name="connsiteY452" fmla="*/ 6684950 h 6858001"/>
              <a:gd name="connsiteX453" fmla="*/ 1925229 w 9402577"/>
              <a:gd name="connsiteY453" fmla="*/ 6745637 h 6858001"/>
              <a:gd name="connsiteX454" fmla="*/ 1504727 w 9402577"/>
              <a:gd name="connsiteY454" fmla="*/ 6840037 h 6858001"/>
              <a:gd name="connsiteX455" fmla="*/ 1291137 w 9402577"/>
              <a:gd name="connsiteY455" fmla="*/ 6833294 h 6858001"/>
              <a:gd name="connsiteX456" fmla="*/ 957405 w 9402577"/>
              <a:gd name="connsiteY456" fmla="*/ 6570322 h 6858001"/>
              <a:gd name="connsiteX457" fmla="*/ 937381 w 9402577"/>
              <a:gd name="connsiteY457" fmla="*/ 6408492 h 6858001"/>
              <a:gd name="connsiteX458" fmla="*/ 930706 w 9402577"/>
              <a:gd name="connsiteY458" fmla="*/ 6341063 h 6858001"/>
              <a:gd name="connsiteX459" fmla="*/ 897334 w 9402577"/>
              <a:gd name="connsiteY459" fmla="*/ 6159005 h 6858001"/>
              <a:gd name="connsiteX460" fmla="*/ 877310 w 9402577"/>
              <a:gd name="connsiteY460" fmla="*/ 6071348 h 6858001"/>
              <a:gd name="connsiteX461" fmla="*/ 883984 w 9402577"/>
              <a:gd name="connsiteY461" fmla="*/ 5956718 h 6858001"/>
              <a:gd name="connsiteX462" fmla="*/ 930706 w 9402577"/>
              <a:gd name="connsiteY462" fmla="*/ 5842089 h 6858001"/>
              <a:gd name="connsiteX463" fmla="*/ 1077548 w 9402577"/>
              <a:gd name="connsiteY463" fmla="*/ 5565630 h 6858001"/>
              <a:gd name="connsiteX464" fmla="*/ 1314498 w 9402577"/>
              <a:gd name="connsiteY464" fmla="*/ 5411386 h 6858001"/>
              <a:gd name="connsiteX465" fmla="*/ 1549789 w 9402577"/>
              <a:gd name="connsiteY465" fmla="*/ 5263244 h 6858001"/>
              <a:gd name="connsiteX466" fmla="*/ 1515990 w 9402577"/>
              <a:gd name="connsiteY466" fmla="*/ 5193357 h 6858001"/>
              <a:gd name="connsiteX467" fmla="*/ 1452723 w 9402577"/>
              <a:gd name="connsiteY467" fmla="*/ 4988490 h 6858001"/>
              <a:gd name="connsiteX468" fmla="*/ 1402107 w 9402577"/>
              <a:gd name="connsiteY468" fmla="*/ 4933005 h 6858001"/>
              <a:gd name="connsiteX469" fmla="*/ 1368362 w 9402577"/>
              <a:gd name="connsiteY469" fmla="*/ 4898861 h 6858001"/>
              <a:gd name="connsiteX470" fmla="*/ 1326184 w 9402577"/>
              <a:gd name="connsiteY470" fmla="*/ 4830571 h 6858001"/>
              <a:gd name="connsiteX471" fmla="*/ 1284003 w 9402577"/>
              <a:gd name="connsiteY471" fmla="*/ 5061047 h 6858001"/>
              <a:gd name="connsiteX472" fmla="*/ 1321966 w 9402577"/>
              <a:gd name="connsiteY472" fmla="*/ 5125069 h 6858001"/>
              <a:gd name="connsiteX473" fmla="*/ 1351491 w 9402577"/>
              <a:gd name="connsiteY473" fmla="*/ 5231771 h 6858001"/>
              <a:gd name="connsiteX474" fmla="*/ 1351491 w 9402577"/>
              <a:gd name="connsiteY474" fmla="*/ 5312863 h 6858001"/>
              <a:gd name="connsiteX475" fmla="*/ 1262914 w 9402577"/>
              <a:gd name="connsiteY475" fmla="*/ 5231771 h 6858001"/>
              <a:gd name="connsiteX476" fmla="*/ 1208080 w 9402577"/>
              <a:gd name="connsiteY476" fmla="*/ 5159213 h 6858001"/>
              <a:gd name="connsiteX477" fmla="*/ 1174337 w 9402577"/>
              <a:gd name="connsiteY477" fmla="*/ 5116532 h 6858001"/>
              <a:gd name="connsiteX478" fmla="*/ 1132157 w 9402577"/>
              <a:gd name="connsiteY478" fmla="*/ 5018367 h 6858001"/>
              <a:gd name="connsiteX479" fmla="*/ 1102632 w 9402577"/>
              <a:gd name="connsiteY479" fmla="*/ 4915932 h 6858001"/>
              <a:gd name="connsiteX480" fmla="*/ 1060452 w 9402577"/>
              <a:gd name="connsiteY480" fmla="*/ 4864715 h 6858001"/>
              <a:gd name="connsiteX481" fmla="*/ 1018272 w 9402577"/>
              <a:gd name="connsiteY481" fmla="*/ 4766550 h 6858001"/>
              <a:gd name="connsiteX482" fmla="*/ 1081541 w 9402577"/>
              <a:gd name="connsiteY482" fmla="*/ 4758013 h 6858001"/>
              <a:gd name="connsiteX483" fmla="*/ 1115286 w 9402577"/>
              <a:gd name="connsiteY483" fmla="*/ 4685457 h 6858001"/>
              <a:gd name="connsiteX484" fmla="*/ 1136375 w 9402577"/>
              <a:gd name="connsiteY484" fmla="*/ 4634240 h 6858001"/>
              <a:gd name="connsiteX485" fmla="*/ 1165902 w 9402577"/>
              <a:gd name="connsiteY485" fmla="*/ 4617168 h 6858001"/>
              <a:gd name="connsiteX486" fmla="*/ 1136375 w 9402577"/>
              <a:gd name="connsiteY486" fmla="*/ 4604363 h 6858001"/>
              <a:gd name="connsiteX487" fmla="*/ 1115286 w 9402577"/>
              <a:gd name="connsiteY487" fmla="*/ 4561683 h 6858001"/>
              <a:gd name="connsiteX488" fmla="*/ 1144811 w 9402577"/>
              <a:gd name="connsiteY488" fmla="*/ 4523270 h 6858001"/>
              <a:gd name="connsiteX489" fmla="*/ 1210652 w 9402577"/>
              <a:gd name="connsiteY489" fmla="*/ 4481255 h 6858001"/>
              <a:gd name="connsiteX490" fmla="*/ 1213057 w 9402577"/>
              <a:gd name="connsiteY490" fmla="*/ 4466973 h 6858001"/>
              <a:gd name="connsiteX491" fmla="*/ 1077645 w 9402577"/>
              <a:gd name="connsiteY491" fmla="*/ 4505872 h 6858001"/>
              <a:gd name="connsiteX492" fmla="*/ 1064670 w 9402577"/>
              <a:gd name="connsiteY492" fmla="*/ 4519002 h 6858001"/>
              <a:gd name="connsiteX493" fmla="*/ 1035145 w 9402577"/>
              <a:gd name="connsiteY493" fmla="*/ 4519002 h 6858001"/>
              <a:gd name="connsiteX494" fmla="*/ 1035145 w 9402577"/>
              <a:gd name="connsiteY494" fmla="*/ 4518081 h 6858001"/>
              <a:gd name="connsiteX495" fmla="*/ 894874 w 9402577"/>
              <a:gd name="connsiteY495" fmla="*/ 4558376 h 6858001"/>
              <a:gd name="connsiteX496" fmla="*/ 886329 w 9402577"/>
              <a:gd name="connsiteY496" fmla="*/ 4539881 h 6858001"/>
              <a:gd name="connsiteX497" fmla="*/ 835664 w 9402577"/>
              <a:gd name="connsiteY497" fmla="*/ 4478306 h 6858001"/>
              <a:gd name="connsiteX498" fmla="*/ 735676 w 9402577"/>
              <a:gd name="connsiteY498" fmla="*/ 4455468 h 6858001"/>
              <a:gd name="connsiteX499" fmla="*/ 707197 w 9402577"/>
              <a:gd name="connsiteY499" fmla="*/ 4412955 h 6858001"/>
              <a:gd name="connsiteX500" fmla="*/ 716794 w 9402577"/>
              <a:gd name="connsiteY500" fmla="*/ 4385164 h 6858001"/>
              <a:gd name="connsiteX501" fmla="*/ 907490 w 9402577"/>
              <a:gd name="connsiteY501" fmla="*/ 4332762 h 6858001"/>
              <a:gd name="connsiteX502" fmla="*/ 925036 w 9402577"/>
              <a:gd name="connsiteY502" fmla="*/ 4302781 h 6858001"/>
              <a:gd name="connsiteX503" fmla="*/ 915747 w 9402577"/>
              <a:gd name="connsiteY503" fmla="*/ 4204662 h 6858001"/>
              <a:gd name="connsiteX504" fmla="*/ 863433 w 9402577"/>
              <a:gd name="connsiteY504" fmla="*/ 4168719 h 6858001"/>
              <a:gd name="connsiteX505" fmla="*/ 763444 w 9402577"/>
              <a:gd name="connsiteY505" fmla="*/ 4145862 h 6858001"/>
              <a:gd name="connsiteX506" fmla="*/ 650868 w 9402577"/>
              <a:gd name="connsiteY506" fmla="*/ 4076144 h 6858001"/>
              <a:gd name="connsiteX507" fmla="*/ 555520 w 9402577"/>
              <a:gd name="connsiteY507" fmla="*/ 4102346 h 6858001"/>
              <a:gd name="connsiteX508" fmla="*/ 490298 w 9402577"/>
              <a:gd name="connsiteY508" fmla="*/ 4145422 h 6858001"/>
              <a:gd name="connsiteX509" fmla="*/ 439634 w 9402577"/>
              <a:gd name="connsiteY509" fmla="*/ 4083851 h 6858001"/>
              <a:gd name="connsiteX510" fmla="*/ 428698 w 9402577"/>
              <a:gd name="connsiteY510" fmla="*/ 4011359 h 6858001"/>
              <a:gd name="connsiteX511" fmla="*/ 468426 w 9402577"/>
              <a:gd name="connsiteY511" fmla="*/ 4000442 h 6858001"/>
              <a:gd name="connsiteX512" fmla="*/ 578018 w 9402577"/>
              <a:gd name="connsiteY512" fmla="*/ 3995512 h 6858001"/>
              <a:gd name="connsiteX513" fmla="*/ 675015 w 9402577"/>
              <a:gd name="connsiteY513" fmla="*/ 3943673 h 6858001"/>
              <a:gd name="connsiteX514" fmla="*/ 700505 w 9402577"/>
              <a:gd name="connsiteY514" fmla="*/ 3911513 h 6858001"/>
              <a:gd name="connsiteX515" fmla="*/ 481333 w 9402577"/>
              <a:gd name="connsiteY515" fmla="*/ 3921422 h 6858001"/>
              <a:gd name="connsiteX516" fmla="*/ 449550 w 9402577"/>
              <a:gd name="connsiteY516" fmla="*/ 3930156 h 6858001"/>
              <a:gd name="connsiteX517" fmla="*/ 397233 w 9402577"/>
              <a:gd name="connsiteY517" fmla="*/ 3894199 h 6858001"/>
              <a:gd name="connsiteX518" fmla="*/ 370404 w 9402577"/>
              <a:gd name="connsiteY518" fmla="*/ 3826073 h 6858001"/>
              <a:gd name="connsiteX519" fmla="*/ 373706 w 9402577"/>
              <a:gd name="connsiteY519" fmla="*/ 3774833 h 6858001"/>
              <a:gd name="connsiteX520" fmla="*/ 492892 w 9402577"/>
              <a:gd name="connsiteY520" fmla="*/ 3742081 h 6858001"/>
              <a:gd name="connsiteX521" fmla="*/ 340587 w 9402577"/>
              <a:gd name="connsiteY521" fmla="*/ 3683282 h 6858001"/>
              <a:gd name="connsiteX522" fmla="*/ 304166 w 9402577"/>
              <a:gd name="connsiteY522" fmla="*/ 3642972 h 6858001"/>
              <a:gd name="connsiteX523" fmla="*/ 329650 w 9402577"/>
              <a:gd name="connsiteY523" fmla="*/ 3610788 h 6858001"/>
              <a:gd name="connsiteX524" fmla="*/ 528290 w 9402577"/>
              <a:gd name="connsiteY524" fmla="*/ 3556205 h 6858001"/>
              <a:gd name="connsiteX525" fmla="*/ 547488 w 9402577"/>
              <a:gd name="connsiteY525" fmla="*/ 3500617 h 6858001"/>
              <a:gd name="connsiteX526" fmla="*/ 491869 w 9402577"/>
              <a:gd name="connsiteY526" fmla="*/ 3515899 h 6858001"/>
              <a:gd name="connsiteX527" fmla="*/ 401475 w 9402577"/>
              <a:gd name="connsiteY527" fmla="*/ 3465241 h 6858001"/>
              <a:gd name="connsiteX528" fmla="*/ 329965 w 9402577"/>
              <a:gd name="connsiteY528" fmla="*/ 3484891 h 6858001"/>
              <a:gd name="connsiteX529" fmla="*/ 287249 w 9402577"/>
              <a:gd name="connsiteY529" fmla="*/ 3421137 h 6858001"/>
              <a:gd name="connsiteX530" fmla="*/ 292203 w 9402577"/>
              <a:gd name="connsiteY530" fmla="*/ 3344284 h 6858001"/>
              <a:gd name="connsiteX531" fmla="*/ 459059 w 9402577"/>
              <a:gd name="connsiteY531" fmla="*/ 3298432 h 6858001"/>
              <a:gd name="connsiteX532" fmla="*/ 524279 w 9402577"/>
              <a:gd name="connsiteY532" fmla="*/ 3255350 h 6858001"/>
              <a:gd name="connsiteX533" fmla="*/ 436879 w 9402577"/>
              <a:gd name="connsiteY533" fmla="*/ 3279368 h 6858001"/>
              <a:gd name="connsiteX534" fmla="*/ 356080 w 9402577"/>
              <a:gd name="connsiteY534" fmla="*/ 3200919 h 6858001"/>
              <a:gd name="connsiteX535" fmla="*/ 337202 w 9402577"/>
              <a:gd name="connsiteY535" fmla="*/ 3130614 h 6858001"/>
              <a:gd name="connsiteX536" fmla="*/ 356393 w 9402577"/>
              <a:gd name="connsiteY536" fmla="*/ 3075001 h 6858001"/>
              <a:gd name="connsiteX537" fmla="*/ 447096 w 9402577"/>
              <a:gd name="connsiteY537" fmla="*/ 2999739 h 6858001"/>
              <a:gd name="connsiteX538" fmla="*/ 575879 w 9402577"/>
              <a:gd name="connsiteY538" fmla="*/ 2939191 h 6858001"/>
              <a:gd name="connsiteX539" fmla="*/ 698476 w 9402577"/>
              <a:gd name="connsiteY539" fmla="*/ 2905502 h 6858001"/>
              <a:gd name="connsiteX540" fmla="*/ 693489 w 9402577"/>
              <a:gd name="connsiteY540" fmla="*/ 2901402 h 6858001"/>
              <a:gd name="connsiteX541" fmla="*/ 701925 w 9402577"/>
              <a:gd name="connsiteY541" fmla="*/ 2722142 h 6858001"/>
              <a:gd name="connsiteX542" fmla="*/ 743050 w 9402577"/>
              <a:gd name="connsiteY542" fmla="*/ 2713072 h 6858001"/>
              <a:gd name="connsiteX543" fmla="*/ 763270 w 9402577"/>
              <a:gd name="connsiteY543" fmla="*/ 2713300 h 6858001"/>
              <a:gd name="connsiteX544" fmla="*/ 759414 w 9402577"/>
              <a:gd name="connsiteY544" fmla="*/ 2704761 h 6858001"/>
              <a:gd name="connsiteX545" fmla="*/ 694044 w 9402577"/>
              <a:gd name="connsiteY545" fmla="*/ 2680261 h 6858001"/>
              <a:gd name="connsiteX546" fmla="*/ 617888 w 9402577"/>
              <a:gd name="connsiteY546" fmla="*/ 2650850 h 6858001"/>
              <a:gd name="connsiteX547" fmla="*/ 497051 w 9402577"/>
              <a:gd name="connsiteY547" fmla="*/ 2709214 h 6858001"/>
              <a:gd name="connsiteX548" fmla="*/ 431838 w 9402577"/>
              <a:gd name="connsiteY548" fmla="*/ 2752314 h 6858001"/>
              <a:gd name="connsiteX549" fmla="*/ 382820 w 9402577"/>
              <a:gd name="connsiteY549" fmla="*/ 2665107 h 6858001"/>
              <a:gd name="connsiteX550" fmla="*/ 408311 w 9402577"/>
              <a:gd name="connsiteY550" fmla="*/ 2632949 h 6858001"/>
              <a:gd name="connsiteX551" fmla="*/ 681765 w 9402577"/>
              <a:gd name="connsiteY551" fmla="*/ 2507465 h 6858001"/>
              <a:gd name="connsiteX552" fmla="*/ 745903 w 9402577"/>
              <a:gd name="connsiteY552" fmla="*/ 2479227 h 6858001"/>
              <a:gd name="connsiteX553" fmla="*/ 756231 w 9402577"/>
              <a:gd name="connsiteY553" fmla="*/ 2476566 h 6858001"/>
              <a:gd name="connsiteX554" fmla="*/ 754122 w 9402577"/>
              <a:gd name="connsiteY554" fmla="*/ 2474061 h 6858001"/>
              <a:gd name="connsiteX555" fmla="*/ 701925 w 9402577"/>
              <a:gd name="connsiteY555" fmla="*/ 2440449 h 6858001"/>
              <a:gd name="connsiteX556" fmla="*/ 482591 w 9402577"/>
              <a:gd name="connsiteY556" fmla="*/ 2372161 h 6858001"/>
              <a:gd name="connsiteX557" fmla="*/ 415104 w 9402577"/>
              <a:gd name="connsiteY557" fmla="*/ 2338015 h 6858001"/>
              <a:gd name="connsiteX558" fmla="*/ 398233 w 9402577"/>
              <a:gd name="connsiteY558" fmla="*/ 2286798 h 6858001"/>
              <a:gd name="connsiteX559" fmla="*/ 440413 w 9402577"/>
              <a:gd name="connsiteY559" fmla="*/ 2252654 h 6858001"/>
              <a:gd name="connsiteX560" fmla="*/ 516336 w 9402577"/>
              <a:gd name="connsiteY560" fmla="*/ 2265459 h 6858001"/>
              <a:gd name="connsiteX561" fmla="*/ 609130 w 9402577"/>
              <a:gd name="connsiteY561" fmla="*/ 2261191 h 6858001"/>
              <a:gd name="connsiteX562" fmla="*/ 651310 w 9402577"/>
              <a:gd name="connsiteY562" fmla="*/ 2265459 h 6858001"/>
              <a:gd name="connsiteX563" fmla="*/ 723016 w 9402577"/>
              <a:gd name="connsiteY563" fmla="*/ 2312408 h 6858001"/>
              <a:gd name="connsiteX564" fmla="*/ 777848 w 9402577"/>
              <a:gd name="connsiteY564" fmla="*/ 2316676 h 6858001"/>
              <a:gd name="connsiteX565" fmla="*/ 668182 w 9402577"/>
              <a:gd name="connsiteY565" fmla="*/ 2184365 h 6858001"/>
              <a:gd name="connsiteX566" fmla="*/ 642875 w 9402577"/>
              <a:gd name="connsiteY566" fmla="*/ 2124612 h 6858001"/>
              <a:gd name="connsiteX567" fmla="*/ 642875 w 9402577"/>
              <a:gd name="connsiteY567" fmla="*/ 2107539 h 6858001"/>
              <a:gd name="connsiteX568" fmla="*/ 617566 w 9402577"/>
              <a:gd name="connsiteY568" fmla="*/ 1808775 h 6858001"/>
              <a:gd name="connsiteX569" fmla="*/ 621784 w 9402577"/>
              <a:gd name="connsiteY569" fmla="*/ 1800238 h 6858001"/>
              <a:gd name="connsiteX570" fmla="*/ 630219 w 9402577"/>
              <a:gd name="connsiteY570" fmla="*/ 1667927 h 6858001"/>
              <a:gd name="connsiteX571" fmla="*/ 642875 w 9402577"/>
              <a:gd name="connsiteY571" fmla="*/ 1518545 h 6858001"/>
              <a:gd name="connsiteX572" fmla="*/ 583823 w 9402577"/>
              <a:gd name="connsiteY572" fmla="*/ 1454524 h 6858001"/>
              <a:gd name="connsiteX573" fmla="*/ 528989 w 9402577"/>
              <a:gd name="connsiteY573" fmla="*/ 1399039 h 6858001"/>
              <a:gd name="connsiteX574" fmla="*/ 512118 w 9402577"/>
              <a:gd name="connsiteY574" fmla="*/ 1381968 h 6858001"/>
              <a:gd name="connsiteX575" fmla="*/ 415104 w 9402577"/>
              <a:gd name="connsiteY575" fmla="*/ 1330751 h 6858001"/>
              <a:gd name="connsiteX576" fmla="*/ 410886 w 9402577"/>
              <a:gd name="connsiteY576" fmla="*/ 1292337 h 6858001"/>
              <a:gd name="connsiteX577" fmla="*/ 440413 w 9402577"/>
              <a:gd name="connsiteY577" fmla="*/ 1270998 h 6858001"/>
              <a:gd name="connsiteX578" fmla="*/ 423540 w 9402577"/>
              <a:gd name="connsiteY578" fmla="*/ 1253925 h 6858001"/>
              <a:gd name="connsiteX579" fmla="*/ 394015 w 9402577"/>
              <a:gd name="connsiteY579" fmla="*/ 1206976 h 6858001"/>
              <a:gd name="connsiteX580" fmla="*/ 419322 w 9402577"/>
              <a:gd name="connsiteY580" fmla="*/ 1125882 h 6858001"/>
              <a:gd name="connsiteX581" fmla="*/ 507900 w 9402577"/>
              <a:gd name="connsiteY581" fmla="*/ 1070397 h 6858001"/>
              <a:gd name="connsiteX582" fmla="*/ 583823 w 9402577"/>
              <a:gd name="connsiteY582" fmla="*/ 1078933 h 6858001"/>
              <a:gd name="connsiteX583" fmla="*/ 659746 w 9402577"/>
              <a:gd name="connsiteY583" fmla="*/ 1172831 h 6858001"/>
              <a:gd name="connsiteX584" fmla="*/ 655528 w 9402577"/>
              <a:gd name="connsiteY584" fmla="*/ 1211244 h 6858001"/>
              <a:gd name="connsiteX585" fmla="*/ 613348 w 9402577"/>
              <a:gd name="connsiteY585" fmla="*/ 1288069 h 6858001"/>
              <a:gd name="connsiteX586" fmla="*/ 727233 w 9402577"/>
              <a:gd name="connsiteY586" fmla="*/ 1399039 h 6858001"/>
              <a:gd name="connsiteX587" fmla="*/ 824247 w 9402577"/>
              <a:gd name="connsiteY587" fmla="*/ 1330751 h 6858001"/>
              <a:gd name="connsiteX588" fmla="*/ 959222 w 9402577"/>
              <a:gd name="connsiteY588" fmla="*/ 1215513 h 6858001"/>
              <a:gd name="connsiteX589" fmla="*/ 1001400 w 9402577"/>
              <a:gd name="connsiteY589" fmla="*/ 1198440 h 6858001"/>
              <a:gd name="connsiteX590" fmla="*/ 1073106 w 9402577"/>
              <a:gd name="connsiteY590" fmla="*/ 1228316 h 6858001"/>
              <a:gd name="connsiteX591" fmla="*/ 1102632 w 9402577"/>
              <a:gd name="connsiteY591" fmla="*/ 1258193 h 6858001"/>
              <a:gd name="connsiteX592" fmla="*/ 1203863 w 9402577"/>
              <a:gd name="connsiteY592" fmla="*/ 1394770 h 6858001"/>
              <a:gd name="connsiteX593" fmla="*/ 1233387 w 9402577"/>
              <a:gd name="connsiteY593" fmla="*/ 1394770 h 6858001"/>
              <a:gd name="connsiteX594" fmla="*/ 1296657 w 9402577"/>
              <a:gd name="connsiteY594" fmla="*/ 1313678 h 6858001"/>
              <a:gd name="connsiteX595" fmla="*/ 1402107 w 9402577"/>
              <a:gd name="connsiteY595" fmla="*/ 1428916 h 6858001"/>
              <a:gd name="connsiteX596" fmla="*/ 1435849 w 9402577"/>
              <a:gd name="connsiteY596" fmla="*/ 1475865 h 6858001"/>
              <a:gd name="connsiteX597" fmla="*/ 1448505 w 9402577"/>
              <a:gd name="connsiteY597" fmla="*/ 1484401 h 6858001"/>
              <a:gd name="connsiteX598" fmla="*/ 1583477 w 9402577"/>
              <a:gd name="connsiteY598" fmla="*/ 1450255 h 6858001"/>
              <a:gd name="connsiteX599" fmla="*/ 1764850 w 9402577"/>
              <a:gd name="connsiteY599" fmla="*/ 1249657 h 6858001"/>
              <a:gd name="connsiteX600" fmla="*/ 1773286 w 9402577"/>
              <a:gd name="connsiteY600" fmla="*/ 1206976 h 6858001"/>
              <a:gd name="connsiteX601" fmla="*/ 1756415 w 9402577"/>
              <a:gd name="connsiteY601" fmla="*/ 1108811 h 6858001"/>
              <a:gd name="connsiteX602" fmla="*/ 1769068 w 9402577"/>
              <a:gd name="connsiteY602" fmla="*/ 1070397 h 6858001"/>
              <a:gd name="connsiteX603" fmla="*/ 1840773 w 9402577"/>
              <a:gd name="connsiteY603" fmla="*/ 878335 h 6858001"/>
              <a:gd name="connsiteX604" fmla="*/ 1849209 w 9402577"/>
              <a:gd name="connsiteY604" fmla="*/ 856993 h 6858001"/>
              <a:gd name="connsiteX605" fmla="*/ 1891389 w 9402577"/>
              <a:gd name="connsiteY605" fmla="*/ 938088 h 6858001"/>
              <a:gd name="connsiteX606" fmla="*/ 1992619 w 9402577"/>
              <a:gd name="connsiteY606" fmla="*/ 1160028 h 6858001"/>
              <a:gd name="connsiteX607" fmla="*/ 2068542 w 9402577"/>
              <a:gd name="connsiteY607" fmla="*/ 1211244 h 6858001"/>
              <a:gd name="connsiteX608" fmla="*/ 2296313 w 9402577"/>
              <a:gd name="connsiteY608" fmla="*/ 1160028 h 6858001"/>
              <a:gd name="connsiteX609" fmla="*/ 2330056 w 9402577"/>
              <a:gd name="connsiteY609" fmla="*/ 1087470 h 6858001"/>
              <a:gd name="connsiteX610" fmla="*/ 2351145 w 9402577"/>
              <a:gd name="connsiteY610" fmla="*/ 869798 h 6858001"/>
              <a:gd name="connsiteX611" fmla="*/ 2363800 w 9402577"/>
              <a:gd name="connsiteY611" fmla="*/ 797240 h 6858001"/>
              <a:gd name="connsiteX612" fmla="*/ 2368018 w 9402577"/>
              <a:gd name="connsiteY612" fmla="*/ 344826 h 6858001"/>
              <a:gd name="connsiteX613" fmla="*/ 2346927 w 9402577"/>
              <a:gd name="connsiteY613" fmla="*/ 233856 h 6858001"/>
              <a:gd name="connsiteX614" fmla="*/ 2346927 w 9402577"/>
              <a:gd name="connsiteY614" fmla="*/ 122886 h 6858001"/>
              <a:gd name="connsiteX615" fmla="*/ 2334274 w 9402577"/>
              <a:gd name="connsiteY615" fmla="*/ 97277 h 6858001"/>
              <a:gd name="connsiteX616" fmla="*/ 2342709 w 9402577"/>
              <a:gd name="connsiteY616" fmla="*/ 54596 h 6858001"/>
              <a:gd name="connsiteX617" fmla="*/ 2380672 w 9402577"/>
              <a:gd name="connsiteY617" fmla="*/ 80204 h 6858001"/>
              <a:gd name="connsiteX618" fmla="*/ 2397543 w 9402577"/>
              <a:gd name="connsiteY618" fmla="*/ 131422 h 6858001"/>
              <a:gd name="connsiteX619" fmla="*/ 2414415 w 9402577"/>
              <a:gd name="connsiteY619" fmla="*/ 310680 h 6858001"/>
              <a:gd name="connsiteX620" fmla="*/ 2414415 w 9402577"/>
              <a:gd name="connsiteY620" fmla="*/ 763096 h 6858001"/>
              <a:gd name="connsiteX621" fmla="*/ 2439723 w 9402577"/>
              <a:gd name="connsiteY621" fmla="*/ 839921 h 6858001"/>
              <a:gd name="connsiteX622" fmla="*/ 2473466 w 9402577"/>
              <a:gd name="connsiteY622" fmla="*/ 1049058 h 6858001"/>
              <a:gd name="connsiteX623" fmla="*/ 2583134 w 9402577"/>
              <a:gd name="connsiteY623" fmla="*/ 1194172 h 6858001"/>
              <a:gd name="connsiteX624" fmla="*/ 2794031 w 9402577"/>
              <a:gd name="connsiteY624" fmla="*/ 1194172 h 6858001"/>
              <a:gd name="connsiteX625" fmla="*/ 2886826 w 9402577"/>
              <a:gd name="connsiteY625" fmla="*/ 1121614 h 6858001"/>
              <a:gd name="connsiteX626" fmla="*/ 2941660 w 9402577"/>
              <a:gd name="connsiteY626" fmla="*/ 997841 h 6858001"/>
              <a:gd name="connsiteX627" fmla="*/ 3076634 w 9402577"/>
              <a:gd name="connsiteY627" fmla="*/ 925283 h 6858001"/>
              <a:gd name="connsiteX628" fmla="*/ 3059763 w 9402577"/>
              <a:gd name="connsiteY628" fmla="*/ 1113077 h 6858001"/>
              <a:gd name="connsiteX629" fmla="*/ 3042890 w 9402577"/>
              <a:gd name="connsiteY629" fmla="*/ 1224047 h 6858001"/>
              <a:gd name="connsiteX630" fmla="*/ 3055543 w 9402577"/>
              <a:gd name="connsiteY630" fmla="*/ 1253925 h 6858001"/>
              <a:gd name="connsiteX631" fmla="*/ 3198954 w 9402577"/>
              <a:gd name="connsiteY631" fmla="*/ 1347822 h 6858001"/>
              <a:gd name="connsiteX632" fmla="*/ 3321275 w 9402577"/>
              <a:gd name="connsiteY632" fmla="*/ 1386234 h 6858001"/>
              <a:gd name="connsiteX633" fmla="*/ 3464685 w 9402577"/>
              <a:gd name="connsiteY633" fmla="*/ 1356358 h 6858001"/>
              <a:gd name="connsiteX634" fmla="*/ 3553263 w 9402577"/>
              <a:gd name="connsiteY634" fmla="*/ 1283801 h 6858001"/>
              <a:gd name="connsiteX635" fmla="*/ 3599659 w 9402577"/>
              <a:gd name="connsiteY635" fmla="*/ 1305142 h 6858001"/>
              <a:gd name="connsiteX636" fmla="*/ 3603877 w 9402577"/>
              <a:gd name="connsiteY636" fmla="*/ 1381968 h 6858001"/>
              <a:gd name="connsiteX637" fmla="*/ 3565917 w 9402577"/>
              <a:gd name="connsiteY637" fmla="*/ 1510009 h 6858001"/>
              <a:gd name="connsiteX638" fmla="*/ 3620751 w 9402577"/>
              <a:gd name="connsiteY638" fmla="*/ 1620979 h 6858001"/>
              <a:gd name="connsiteX639" fmla="*/ 3667147 w 9402577"/>
              <a:gd name="connsiteY639" fmla="*/ 1612442 h 6858001"/>
              <a:gd name="connsiteX640" fmla="*/ 3755723 w 9402577"/>
              <a:gd name="connsiteY640" fmla="*/ 1518545 h 6858001"/>
              <a:gd name="connsiteX641" fmla="*/ 3844302 w 9402577"/>
              <a:gd name="connsiteY641" fmla="*/ 1522813 h 6858001"/>
              <a:gd name="connsiteX642" fmla="*/ 3861173 w 9402577"/>
              <a:gd name="connsiteY642" fmla="*/ 1586835 h 6858001"/>
              <a:gd name="connsiteX643" fmla="*/ 3810557 w 9402577"/>
              <a:gd name="connsiteY643" fmla="*/ 1719144 h 6858001"/>
              <a:gd name="connsiteX644" fmla="*/ 3823211 w 9402577"/>
              <a:gd name="connsiteY644" fmla="*/ 1791702 h 6858001"/>
              <a:gd name="connsiteX645" fmla="*/ 3890668 w 9402577"/>
              <a:gd name="connsiteY645" fmla="*/ 1858383 h 6858001"/>
              <a:gd name="connsiteX646" fmla="*/ 3898650 w 9402577"/>
              <a:gd name="connsiteY646" fmla="*/ 1848246 h 6858001"/>
              <a:gd name="connsiteX647" fmla="*/ 3945541 w 9402577"/>
              <a:gd name="connsiteY647" fmla="*/ 1777967 h 6858001"/>
              <a:gd name="connsiteX648" fmla="*/ 3947646 w 9402577"/>
              <a:gd name="connsiteY648" fmla="*/ 1772691 h 6858001"/>
              <a:gd name="connsiteX649" fmla="*/ 3946711 w 9402577"/>
              <a:gd name="connsiteY649" fmla="*/ 1773404 h 6858001"/>
              <a:gd name="connsiteX650" fmla="*/ 3932430 w 9402577"/>
              <a:gd name="connsiteY650" fmla="*/ 1763522 h 6858001"/>
              <a:gd name="connsiteX651" fmla="*/ 3949335 w 9402577"/>
              <a:gd name="connsiteY651" fmla="*/ 1725193 h 6858001"/>
              <a:gd name="connsiteX652" fmla="*/ 3974985 w 9402577"/>
              <a:gd name="connsiteY652" fmla="*/ 1721665 h 6858001"/>
              <a:gd name="connsiteX653" fmla="*/ 3979892 w 9402577"/>
              <a:gd name="connsiteY653" fmla="*/ 1721225 h 6858001"/>
              <a:gd name="connsiteX654" fmla="*/ 4029629 w 9402577"/>
              <a:gd name="connsiteY654" fmla="*/ 1693929 h 6858001"/>
              <a:gd name="connsiteX655" fmla="*/ 4110473 w 9402577"/>
              <a:gd name="connsiteY655" fmla="*/ 1634249 h 6858001"/>
              <a:gd name="connsiteX656" fmla="*/ 4172658 w 9402577"/>
              <a:gd name="connsiteY656" fmla="*/ 1571909 h 6858001"/>
              <a:gd name="connsiteX657" fmla="*/ 4193278 w 9402577"/>
              <a:gd name="connsiteY657" fmla="*/ 1561785 h 6858001"/>
              <a:gd name="connsiteX658" fmla="*/ 4184260 w 9402577"/>
              <a:gd name="connsiteY658" fmla="*/ 1546579 h 6858001"/>
              <a:gd name="connsiteX659" fmla="*/ 4260043 w 9402577"/>
              <a:gd name="connsiteY659" fmla="*/ 1500605 h 6858001"/>
              <a:gd name="connsiteX660" fmla="*/ 4283360 w 9402577"/>
              <a:gd name="connsiteY660" fmla="*/ 1406254 h 6858001"/>
              <a:gd name="connsiteX661" fmla="*/ 4304931 w 9402577"/>
              <a:gd name="connsiteY661" fmla="*/ 1329003 h 6858001"/>
              <a:gd name="connsiteX662" fmla="*/ 4352732 w 9402577"/>
              <a:gd name="connsiteY662" fmla="*/ 1295994 h 6858001"/>
              <a:gd name="connsiteX663" fmla="*/ 4426765 w 9402577"/>
              <a:gd name="connsiteY663" fmla="*/ 1227018 h 6858001"/>
              <a:gd name="connsiteX664" fmla="*/ 4426765 w 9402577"/>
              <a:gd name="connsiteY664" fmla="*/ 1206967 h 6858001"/>
              <a:gd name="connsiteX665" fmla="*/ 4380717 w 9402577"/>
              <a:gd name="connsiteY665" fmla="*/ 1102564 h 6858001"/>
              <a:gd name="connsiteX666" fmla="*/ 4380717 w 9402577"/>
              <a:gd name="connsiteY666" fmla="*/ 1062461 h 6858001"/>
              <a:gd name="connsiteX667" fmla="*/ 4398789 w 9402577"/>
              <a:gd name="connsiteY667" fmla="*/ 1059519 h 6858001"/>
              <a:gd name="connsiteX668" fmla="*/ 4443674 w 9402577"/>
              <a:gd name="connsiteY668" fmla="*/ 1128534 h 6858001"/>
              <a:gd name="connsiteX669" fmla="*/ 4479813 w 9402577"/>
              <a:gd name="connsiteY669" fmla="*/ 1142701 h 6858001"/>
              <a:gd name="connsiteX670" fmla="*/ 4510128 w 9402577"/>
              <a:gd name="connsiteY670" fmla="*/ 1100250 h 6858001"/>
              <a:gd name="connsiteX671" fmla="*/ 4520621 w 9402577"/>
              <a:gd name="connsiteY671" fmla="*/ 1057791 h 6858001"/>
              <a:gd name="connsiteX672" fmla="*/ 4555012 w 9402577"/>
              <a:gd name="connsiteY672" fmla="*/ 1109111 h 6858001"/>
              <a:gd name="connsiteX673" fmla="*/ 4582409 w 9402577"/>
              <a:gd name="connsiteY673" fmla="*/ 1128582 h 6858001"/>
              <a:gd name="connsiteX674" fmla="*/ 4603396 w 9402577"/>
              <a:gd name="connsiteY674" fmla="*/ 1103821 h 6858001"/>
              <a:gd name="connsiteX675" fmla="*/ 4571337 w 9402577"/>
              <a:gd name="connsiteY675" fmla="*/ 1023015 h 6858001"/>
              <a:gd name="connsiteX676" fmla="*/ 4505469 w 9402577"/>
              <a:gd name="connsiteY676" fmla="*/ 858451 h 6858001"/>
              <a:gd name="connsiteX677" fmla="*/ 4489729 w 9402577"/>
              <a:gd name="connsiteY677" fmla="*/ 831907 h 6858001"/>
              <a:gd name="connsiteX678" fmla="*/ 4489147 w 9402577"/>
              <a:gd name="connsiteY678" fmla="*/ 804189 h 6858001"/>
              <a:gd name="connsiteX679" fmla="*/ 4520041 w 9402577"/>
              <a:gd name="connsiteY679" fmla="*/ 809506 h 6858001"/>
              <a:gd name="connsiteX680" fmla="*/ 4535197 w 9402577"/>
              <a:gd name="connsiteY680" fmla="*/ 828385 h 6858001"/>
              <a:gd name="connsiteX681" fmla="*/ 4553851 w 9402577"/>
              <a:gd name="connsiteY681" fmla="*/ 893262 h 6858001"/>
              <a:gd name="connsiteX682" fmla="*/ 4577750 w 9402577"/>
              <a:gd name="connsiteY682" fmla="*/ 946939 h 6858001"/>
              <a:gd name="connsiteX683" fmla="*/ 4594071 w 9402577"/>
              <a:gd name="connsiteY683" fmla="*/ 981149 h 6858001"/>
              <a:gd name="connsiteX684" fmla="*/ 4633127 w 9402577"/>
              <a:gd name="connsiteY684" fmla="*/ 1053701 h 6858001"/>
              <a:gd name="connsiteX685" fmla="*/ 4709491 w 9402577"/>
              <a:gd name="connsiteY685" fmla="*/ 1115650 h 6858001"/>
              <a:gd name="connsiteX686" fmla="*/ 4710075 w 9402577"/>
              <a:gd name="connsiteY686" fmla="*/ 1043113 h 6858001"/>
              <a:gd name="connsiteX687" fmla="*/ 4654700 w 9402577"/>
              <a:gd name="connsiteY687" fmla="*/ 896245 h 6858001"/>
              <a:gd name="connsiteX688" fmla="*/ 4632549 w 9402577"/>
              <a:gd name="connsiteY688" fmla="*/ 805418 h 6858001"/>
              <a:gd name="connsiteX689" fmla="*/ 4655283 w 9402577"/>
              <a:gd name="connsiteY689" fmla="*/ 783604 h 6858001"/>
              <a:gd name="connsiteX690" fmla="*/ 4671606 w 9402577"/>
              <a:gd name="connsiteY690" fmla="*/ 797763 h 6858001"/>
              <a:gd name="connsiteX691" fmla="*/ 4718238 w 9402577"/>
              <a:gd name="connsiteY691" fmla="*/ 949934 h 6858001"/>
              <a:gd name="connsiteX692" fmla="*/ 4732811 w 9402577"/>
              <a:gd name="connsiteY692" fmla="*/ 1001247 h 6858001"/>
              <a:gd name="connsiteX693" fmla="*/ 4794017 w 9402577"/>
              <a:gd name="connsiteY693" fmla="*/ 1064371 h 6858001"/>
              <a:gd name="connsiteX694" fmla="*/ 4799461 w 9402577"/>
              <a:gd name="connsiteY694" fmla="*/ 1070452 h 6858001"/>
              <a:gd name="connsiteX695" fmla="*/ 4801776 w 9402577"/>
              <a:gd name="connsiteY695" fmla="*/ 1061861 h 6858001"/>
              <a:gd name="connsiteX696" fmla="*/ 4881917 w 9402577"/>
              <a:gd name="connsiteY696" fmla="*/ 874066 h 6858001"/>
              <a:gd name="connsiteX697" fmla="*/ 4877699 w 9402577"/>
              <a:gd name="connsiteY697" fmla="*/ 690540 h 6858001"/>
              <a:gd name="connsiteX698" fmla="*/ 4831303 w 9402577"/>
              <a:gd name="connsiteY698" fmla="*/ 626519 h 6858001"/>
              <a:gd name="connsiteX699" fmla="*/ 4793340 w 9402577"/>
              <a:gd name="connsiteY699" fmla="*/ 519817 h 6858001"/>
              <a:gd name="connsiteX700" fmla="*/ 4755380 w 9402577"/>
              <a:gd name="connsiteY700" fmla="*/ 460064 h 6858001"/>
              <a:gd name="connsiteX701" fmla="*/ 4679456 w 9402577"/>
              <a:gd name="connsiteY701" fmla="*/ 387506 h 6858001"/>
              <a:gd name="connsiteX702" fmla="*/ 4641494 w 9402577"/>
              <a:gd name="connsiteY702" fmla="*/ 302144 h 6858001"/>
              <a:gd name="connsiteX703" fmla="*/ 4708981 w 9402577"/>
              <a:gd name="connsiteY703" fmla="*/ 203978 h 6858001"/>
              <a:gd name="connsiteX704" fmla="*/ 4751162 w 9402577"/>
              <a:gd name="connsiteY704" fmla="*/ 203978 h 6858001"/>
              <a:gd name="connsiteX705" fmla="*/ 4763815 w 9402577"/>
              <a:gd name="connsiteY705" fmla="*/ 233856 h 6858001"/>
              <a:gd name="connsiteX706" fmla="*/ 4810212 w 9402577"/>
              <a:gd name="connsiteY706" fmla="*/ 391774 h 6858001"/>
              <a:gd name="connsiteX707" fmla="*/ 4827085 w 9402577"/>
              <a:gd name="connsiteY707" fmla="*/ 434455 h 6858001"/>
              <a:gd name="connsiteX708" fmla="*/ 4894572 w 9402577"/>
              <a:gd name="connsiteY708" fmla="*/ 545425 h 6858001"/>
              <a:gd name="connsiteX709" fmla="*/ 4995802 w 9402577"/>
              <a:gd name="connsiteY709" fmla="*/ 733221 h 6858001"/>
              <a:gd name="connsiteX710" fmla="*/ 5063289 w 9402577"/>
              <a:gd name="connsiteY710" fmla="*/ 805777 h 6858001"/>
              <a:gd name="connsiteX711" fmla="*/ 5122341 w 9402577"/>
              <a:gd name="connsiteY711" fmla="*/ 801509 h 6858001"/>
              <a:gd name="connsiteX712" fmla="*/ 5181393 w 9402577"/>
              <a:gd name="connsiteY712" fmla="*/ 716148 h 6858001"/>
              <a:gd name="connsiteX713" fmla="*/ 5274187 w 9402577"/>
              <a:gd name="connsiteY713" fmla="*/ 703343 h 6858001"/>
              <a:gd name="connsiteX714" fmla="*/ 5451342 w 9402577"/>
              <a:gd name="connsiteY714" fmla="*/ 733221 h 6858001"/>
              <a:gd name="connsiteX715" fmla="*/ 5501956 w 9402577"/>
              <a:gd name="connsiteY715" fmla="*/ 686272 h 6858001"/>
              <a:gd name="connsiteX716" fmla="*/ 5514611 w 9402577"/>
              <a:gd name="connsiteY716" fmla="*/ 600910 h 6858001"/>
              <a:gd name="connsiteX717" fmla="*/ 5514611 w 9402577"/>
              <a:gd name="connsiteY717" fmla="*/ 545425 h 6858001"/>
              <a:gd name="connsiteX718" fmla="*/ 5594752 w 9402577"/>
              <a:gd name="connsiteY718" fmla="*/ 515549 h 6858001"/>
              <a:gd name="connsiteX719" fmla="*/ 5658022 w 9402577"/>
              <a:gd name="connsiteY719" fmla="*/ 579570 h 6858001"/>
              <a:gd name="connsiteX720" fmla="*/ 5695982 w 9402577"/>
              <a:gd name="connsiteY720" fmla="*/ 613714 h 6858001"/>
              <a:gd name="connsiteX721" fmla="*/ 5738163 w 9402577"/>
              <a:gd name="connsiteY721" fmla="*/ 583839 h 6858001"/>
              <a:gd name="connsiteX722" fmla="*/ 5771905 w 9402577"/>
              <a:gd name="connsiteY722" fmla="*/ 472869 h 6858001"/>
              <a:gd name="connsiteX723" fmla="*/ 5797214 w 9402577"/>
              <a:gd name="connsiteY723" fmla="*/ 438723 h 6858001"/>
              <a:gd name="connsiteX724" fmla="*/ 5839393 w 9402577"/>
              <a:gd name="connsiteY724" fmla="*/ 442991 h 6858001"/>
              <a:gd name="connsiteX725" fmla="*/ 5885791 w 9402577"/>
              <a:gd name="connsiteY725" fmla="*/ 485671 h 6858001"/>
              <a:gd name="connsiteX726" fmla="*/ 5953278 w 9402577"/>
              <a:gd name="connsiteY726" fmla="*/ 545425 h 6858001"/>
              <a:gd name="connsiteX727" fmla="*/ 6058726 w 9402577"/>
              <a:gd name="connsiteY727" fmla="*/ 481403 h 6858001"/>
              <a:gd name="connsiteX728" fmla="*/ 6126213 w 9402577"/>
              <a:gd name="connsiteY728" fmla="*/ 366167 h 6858001"/>
              <a:gd name="connsiteX729" fmla="*/ 6176829 w 9402577"/>
              <a:gd name="connsiteY729" fmla="*/ 349094 h 6858001"/>
              <a:gd name="connsiteX730" fmla="*/ 6223227 w 9402577"/>
              <a:gd name="connsiteY730" fmla="*/ 494208 h 6858001"/>
              <a:gd name="connsiteX731" fmla="*/ 6214792 w 9402577"/>
              <a:gd name="connsiteY731" fmla="*/ 507013 h 6858001"/>
              <a:gd name="connsiteX732" fmla="*/ 6299150 w 9402577"/>
              <a:gd name="connsiteY732" fmla="*/ 532622 h 6858001"/>
              <a:gd name="connsiteX733" fmla="*/ 6370855 w 9402577"/>
              <a:gd name="connsiteY733" fmla="*/ 498476 h 6858001"/>
              <a:gd name="connsiteX734" fmla="*/ 6383509 w 9402577"/>
              <a:gd name="connsiteY734" fmla="*/ 485671 h 6858001"/>
              <a:gd name="connsiteX735" fmla="*/ 6522701 w 9402577"/>
              <a:gd name="connsiteY735" fmla="*/ 477137 h 6858001"/>
              <a:gd name="connsiteX736" fmla="*/ 6602842 w 9402577"/>
              <a:gd name="connsiteY736" fmla="*/ 468600 h 6858001"/>
              <a:gd name="connsiteX737" fmla="*/ 6649240 w 9402577"/>
              <a:gd name="connsiteY737" fmla="*/ 357630 h 6858001"/>
              <a:gd name="connsiteX738" fmla="*/ 6720946 w 9402577"/>
              <a:gd name="connsiteY738" fmla="*/ 131422 h 6858001"/>
              <a:gd name="connsiteX739" fmla="*/ 6784215 w 9402577"/>
              <a:gd name="connsiteY739" fmla="*/ 33255 h 6858001"/>
              <a:gd name="connsiteX740" fmla="*/ 6829557 w 9402577"/>
              <a:gd name="connsiteY740" fmla="*/ 2846 h 6858001"/>
              <a:gd name="connsiteX741" fmla="*/ 6858951 w 9402577"/>
              <a:gd name="connsiteY741" fmla="*/ 24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Lst>
            <a:rect l="l" t="t" r="r" b="b"/>
            <a:pathLst>
              <a:path w="9402577" h="6858001">
                <a:moveTo>
                  <a:pt x="2340532" y="6070560"/>
                </a:moveTo>
                <a:lnTo>
                  <a:pt x="2339892" y="6071348"/>
                </a:lnTo>
                <a:lnTo>
                  <a:pt x="2339884" y="6072226"/>
                </a:lnTo>
                <a:close/>
                <a:moveTo>
                  <a:pt x="1674165" y="5326201"/>
                </a:moveTo>
                <a:lnTo>
                  <a:pt x="1668599" y="5329219"/>
                </a:lnTo>
                <a:lnTo>
                  <a:pt x="1697456" y="5344799"/>
                </a:lnTo>
                <a:lnTo>
                  <a:pt x="1700373" y="5344755"/>
                </a:lnTo>
                <a:lnTo>
                  <a:pt x="1688927" y="5334204"/>
                </a:lnTo>
                <a:cubicBezTo>
                  <a:pt x="1684709" y="5329936"/>
                  <a:pt x="1679437" y="5326734"/>
                  <a:pt x="1674165" y="5326201"/>
                </a:cubicBezTo>
                <a:close/>
                <a:moveTo>
                  <a:pt x="2376721" y="5294375"/>
                </a:moveTo>
                <a:lnTo>
                  <a:pt x="2363800" y="5304328"/>
                </a:lnTo>
                <a:cubicBezTo>
                  <a:pt x="2338492" y="5338472"/>
                  <a:pt x="2292095" y="5359813"/>
                  <a:pt x="2279440" y="5406762"/>
                </a:cubicBezTo>
                <a:cubicBezTo>
                  <a:pt x="2249915" y="5406762"/>
                  <a:pt x="2241479" y="5440906"/>
                  <a:pt x="2220390" y="5445174"/>
                </a:cubicBezTo>
                <a:cubicBezTo>
                  <a:pt x="2178210" y="5453710"/>
                  <a:pt x="2182428" y="5483586"/>
                  <a:pt x="2178210" y="5513464"/>
                </a:cubicBezTo>
                <a:lnTo>
                  <a:pt x="2178517" y="5517408"/>
                </a:lnTo>
                <a:lnTo>
                  <a:pt x="2230907" y="5537183"/>
                </a:lnTo>
                <a:cubicBezTo>
                  <a:pt x="2301930" y="5580802"/>
                  <a:pt x="2330713" y="5656659"/>
                  <a:pt x="2325708" y="5747687"/>
                </a:cubicBezTo>
                <a:cubicBezTo>
                  <a:pt x="2322371" y="5791516"/>
                  <a:pt x="2327376" y="5823546"/>
                  <a:pt x="2340725" y="5848832"/>
                </a:cubicBezTo>
                <a:lnTo>
                  <a:pt x="2373254" y="5879163"/>
                </a:lnTo>
                <a:lnTo>
                  <a:pt x="2391192" y="5822156"/>
                </a:lnTo>
                <a:cubicBezTo>
                  <a:pt x="2399796" y="5800340"/>
                  <a:pt x="2410244" y="5781433"/>
                  <a:pt x="2423766" y="5771252"/>
                </a:cubicBezTo>
                <a:lnTo>
                  <a:pt x="2584909" y="5650406"/>
                </a:lnTo>
                <a:lnTo>
                  <a:pt x="2579995" y="5641492"/>
                </a:lnTo>
                <a:cubicBezTo>
                  <a:pt x="2566994" y="5604653"/>
                  <a:pt x="2546189" y="5588866"/>
                  <a:pt x="2509782" y="5599391"/>
                </a:cubicBezTo>
                <a:cubicBezTo>
                  <a:pt x="2504582" y="5599391"/>
                  <a:pt x="2499380" y="5599391"/>
                  <a:pt x="2494179" y="5599391"/>
                </a:cubicBezTo>
                <a:cubicBezTo>
                  <a:pt x="2465574" y="5594128"/>
                  <a:pt x="2455171" y="5583602"/>
                  <a:pt x="2465574" y="5557289"/>
                </a:cubicBezTo>
                <a:cubicBezTo>
                  <a:pt x="2473375" y="5533607"/>
                  <a:pt x="2473375" y="5509926"/>
                  <a:pt x="2470776" y="5486244"/>
                </a:cubicBezTo>
                <a:cubicBezTo>
                  <a:pt x="2468175" y="5441510"/>
                  <a:pt x="2452572" y="5420461"/>
                  <a:pt x="2410963" y="5412566"/>
                </a:cubicBezTo>
                <a:cubicBezTo>
                  <a:pt x="2384958" y="5407304"/>
                  <a:pt x="2361554" y="5396778"/>
                  <a:pt x="2338149" y="5388884"/>
                </a:cubicBezTo>
                <a:cubicBezTo>
                  <a:pt x="2335550" y="5373096"/>
                  <a:pt x="2345952" y="5367832"/>
                  <a:pt x="2353753" y="5357309"/>
                </a:cubicBezTo>
                <a:cubicBezTo>
                  <a:pt x="2362205" y="5347441"/>
                  <a:pt x="2368869" y="5333297"/>
                  <a:pt x="2373500" y="5317016"/>
                </a:cubicBezTo>
                <a:close/>
                <a:moveTo>
                  <a:pt x="192834" y="3991170"/>
                </a:moveTo>
                <a:cubicBezTo>
                  <a:pt x="196496" y="3991170"/>
                  <a:pt x="203821" y="3991170"/>
                  <a:pt x="205653" y="3995504"/>
                </a:cubicBezTo>
                <a:cubicBezTo>
                  <a:pt x="223963" y="4015003"/>
                  <a:pt x="240445" y="4032335"/>
                  <a:pt x="264249" y="4004170"/>
                </a:cubicBezTo>
                <a:cubicBezTo>
                  <a:pt x="271574" y="3993337"/>
                  <a:pt x="277068" y="4004170"/>
                  <a:pt x="278899" y="4012836"/>
                </a:cubicBezTo>
                <a:cubicBezTo>
                  <a:pt x="284391" y="4049669"/>
                  <a:pt x="299041" y="4049669"/>
                  <a:pt x="321014" y="4028003"/>
                </a:cubicBezTo>
                <a:cubicBezTo>
                  <a:pt x="335664" y="4012836"/>
                  <a:pt x="342989" y="4017170"/>
                  <a:pt x="342989" y="4038836"/>
                </a:cubicBezTo>
                <a:cubicBezTo>
                  <a:pt x="342989" y="4051836"/>
                  <a:pt x="339327" y="4067004"/>
                  <a:pt x="355806" y="4069169"/>
                </a:cubicBezTo>
                <a:cubicBezTo>
                  <a:pt x="392429" y="4077837"/>
                  <a:pt x="407078" y="4108169"/>
                  <a:pt x="405246" y="4147170"/>
                </a:cubicBezTo>
                <a:cubicBezTo>
                  <a:pt x="403417" y="4175337"/>
                  <a:pt x="410740" y="4188336"/>
                  <a:pt x="427221" y="4199171"/>
                </a:cubicBezTo>
                <a:cubicBezTo>
                  <a:pt x="427221" y="4207837"/>
                  <a:pt x="427221" y="4216503"/>
                  <a:pt x="427221" y="4225169"/>
                </a:cubicBezTo>
                <a:cubicBezTo>
                  <a:pt x="408909" y="4238170"/>
                  <a:pt x="403417" y="4262003"/>
                  <a:pt x="408909" y="4283671"/>
                </a:cubicBezTo>
                <a:cubicBezTo>
                  <a:pt x="418065" y="4322670"/>
                  <a:pt x="407078" y="4353004"/>
                  <a:pt x="383273" y="4379005"/>
                </a:cubicBezTo>
                <a:cubicBezTo>
                  <a:pt x="374117" y="4389838"/>
                  <a:pt x="364963" y="4398504"/>
                  <a:pt x="361300" y="4413671"/>
                </a:cubicBezTo>
                <a:cubicBezTo>
                  <a:pt x="357637" y="4437504"/>
                  <a:pt x="346650" y="4450505"/>
                  <a:pt x="326508" y="4448338"/>
                </a:cubicBezTo>
                <a:cubicBezTo>
                  <a:pt x="311860" y="4448338"/>
                  <a:pt x="300872" y="4459171"/>
                  <a:pt x="295379" y="4467837"/>
                </a:cubicBezTo>
                <a:cubicBezTo>
                  <a:pt x="264249" y="4519838"/>
                  <a:pt x="218471" y="4491670"/>
                  <a:pt x="180017" y="4498171"/>
                </a:cubicBezTo>
                <a:cubicBezTo>
                  <a:pt x="163536" y="4500337"/>
                  <a:pt x="128744" y="4511170"/>
                  <a:pt x="121421" y="4496004"/>
                </a:cubicBezTo>
                <a:cubicBezTo>
                  <a:pt x="99446" y="4452670"/>
                  <a:pt x="42680" y="4470004"/>
                  <a:pt x="29863" y="4411504"/>
                </a:cubicBezTo>
                <a:cubicBezTo>
                  <a:pt x="26201" y="4394170"/>
                  <a:pt x="565" y="4383337"/>
                  <a:pt x="24370" y="4359503"/>
                </a:cubicBezTo>
                <a:cubicBezTo>
                  <a:pt x="31695" y="4353004"/>
                  <a:pt x="29863" y="4340004"/>
                  <a:pt x="22538" y="4337837"/>
                </a:cubicBezTo>
                <a:cubicBezTo>
                  <a:pt x="-6760" y="4324837"/>
                  <a:pt x="-4929" y="4305337"/>
                  <a:pt x="13382" y="4279337"/>
                </a:cubicBezTo>
                <a:cubicBezTo>
                  <a:pt x="18876" y="4270671"/>
                  <a:pt x="11551" y="4259838"/>
                  <a:pt x="7888" y="4251170"/>
                </a:cubicBezTo>
                <a:cubicBezTo>
                  <a:pt x="565" y="4238170"/>
                  <a:pt x="-1266" y="4225169"/>
                  <a:pt x="9720" y="4214336"/>
                </a:cubicBezTo>
                <a:cubicBezTo>
                  <a:pt x="20707" y="4203503"/>
                  <a:pt x="18876" y="4190503"/>
                  <a:pt x="22538" y="4177502"/>
                </a:cubicBezTo>
                <a:cubicBezTo>
                  <a:pt x="31695" y="4145003"/>
                  <a:pt x="42680" y="4103835"/>
                  <a:pt x="62824" y="4088670"/>
                </a:cubicBezTo>
                <a:cubicBezTo>
                  <a:pt x="106770" y="4056169"/>
                  <a:pt x="148887" y="4021502"/>
                  <a:pt x="192834" y="3991170"/>
                </a:cubicBezTo>
                <a:close/>
                <a:moveTo>
                  <a:pt x="7574908" y="867292"/>
                </a:moveTo>
                <a:lnTo>
                  <a:pt x="7530793" y="908210"/>
                </a:lnTo>
                <a:cubicBezTo>
                  <a:pt x="7513920" y="924217"/>
                  <a:pt x="7499158" y="942356"/>
                  <a:pt x="7492831" y="967963"/>
                </a:cubicBezTo>
                <a:cubicBezTo>
                  <a:pt x="7488613" y="985036"/>
                  <a:pt x="7492831" y="1006376"/>
                  <a:pt x="7505484" y="1006376"/>
                </a:cubicBezTo>
                <a:cubicBezTo>
                  <a:pt x="7516029" y="1006376"/>
                  <a:pt x="7526574" y="1007444"/>
                  <a:pt x="7537120" y="1006911"/>
                </a:cubicBezTo>
                <a:lnTo>
                  <a:pt x="7550429" y="1003094"/>
                </a:lnTo>
                <a:lnTo>
                  <a:pt x="7567796" y="955148"/>
                </a:lnTo>
                <a:cubicBezTo>
                  <a:pt x="7567102" y="932812"/>
                  <a:pt x="7567181" y="910118"/>
                  <a:pt x="7569721" y="887712"/>
                </a:cubicBezTo>
                <a:close/>
                <a:moveTo>
                  <a:pt x="6858951" y="245"/>
                </a:moveTo>
                <a:cubicBezTo>
                  <a:pt x="6869628" y="979"/>
                  <a:pt x="6881227" y="3379"/>
                  <a:pt x="6893881" y="7648"/>
                </a:cubicBezTo>
                <a:cubicBezTo>
                  <a:pt x="6847484" y="50328"/>
                  <a:pt x="6889663" y="110081"/>
                  <a:pt x="6851702" y="152762"/>
                </a:cubicBezTo>
                <a:cubicBezTo>
                  <a:pt x="6855920" y="216783"/>
                  <a:pt x="6822176" y="268000"/>
                  <a:pt x="6809522" y="323485"/>
                </a:cubicBezTo>
                <a:cubicBezTo>
                  <a:pt x="6801086" y="378970"/>
                  <a:pt x="6784215" y="438723"/>
                  <a:pt x="6763124" y="489940"/>
                </a:cubicBezTo>
                <a:cubicBezTo>
                  <a:pt x="6725163" y="575302"/>
                  <a:pt x="6801086" y="626519"/>
                  <a:pt x="6868574" y="613714"/>
                </a:cubicBezTo>
                <a:cubicBezTo>
                  <a:pt x="6881227" y="613714"/>
                  <a:pt x="6889663" y="605178"/>
                  <a:pt x="6893881" y="596641"/>
                </a:cubicBezTo>
                <a:cubicBezTo>
                  <a:pt x="6902316" y="588107"/>
                  <a:pt x="6902316" y="575302"/>
                  <a:pt x="6906534" y="566766"/>
                </a:cubicBezTo>
                <a:cubicBezTo>
                  <a:pt x="6931843" y="541156"/>
                  <a:pt x="6961368" y="524085"/>
                  <a:pt x="6990895" y="532622"/>
                </a:cubicBezTo>
                <a:cubicBezTo>
                  <a:pt x="7024638" y="541156"/>
                  <a:pt x="7028855" y="575302"/>
                  <a:pt x="7037291" y="600910"/>
                </a:cubicBezTo>
                <a:cubicBezTo>
                  <a:pt x="7041509" y="613714"/>
                  <a:pt x="7037291" y="626519"/>
                  <a:pt x="7037291" y="635055"/>
                </a:cubicBezTo>
                <a:cubicBezTo>
                  <a:pt x="7041509" y="720416"/>
                  <a:pt x="7087907" y="784436"/>
                  <a:pt x="7163830" y="801509"/>
                </a:cubicBezTo>
                <a:cubicBezTo>
                  <a:pt x="7180701" y="805777"/>
                  <a:pt x="7201792" y="805777"/>
                  <a:pt x="7222882" y="797240"/>
                </a:cubicBezTo>
                <a:cubicBezTo>
                  <a:pt x="7277715" y="771633"/>
                  <a:pt x="7340985" y="780169"/>
                  <a:pt x="7400035" y="754560"/>
                </a:cubicBezTo>
                <a:cubicBezTo>
                  <a:pt x="7408472" y="750292"/>
                  <a:pt x="7429561" y="763096"/>
                  <a:pt x="7437997" y="771633"/>
                </a:cubicBezTo>
                <a:cubicBezTo>
                  <a:pt x="7454869" y="788704"/>
                  <a:pt x="7471740" y="805777"/>
                  <a:pt x="7484395" y="831386"/>
                </a:cubicBezTo>
                <a:cubicBezTo>
                  <a:pt x="7492831" y="856993"/>
                  <a:pt x="7509702" y="856993"/>
                  <a:pt x="7535009" y="839921"/>
                </a:cubicBezTo>
                <a:cubicBezTo>
                  <a:pt x="7539227" y="835654"/>
                  <a:pt x="7543445" y="827118"/>
                  <a:pt x="7551883" y="822850"/>
                </a:cubicBezTo>
                <a:cubicBezTo>
                  <a:pt x="7558209" y="820715"/>
                  <a:pt x="7565591" y="818581"/>
                  <a:pt x="7572445" y="818048"/>
                </a:cubicBezTo>
                <a:lnTo>
                  <a:pt x="7586430" y="821907"/>
                </a:lnTo>
                <a:lnTo>
                  <a:pt x="7589588" y="803062"/>
                </a:lnTo>
                <a:cubicBezTo>
                  <a:pt x="7588465" y="797443"/>
                  <a:pt x="7584457" y="792677"/>
                  <a:pt x="7575455" y="789260"/>
                </a:cubicBezTo>
                <a:cubicBezTo>
                  <a:pt x="7558856" y="785561"/>
                  <a:pt x="7579119" y="772474"/>
                  <a:pt x="7574903" y="763084"/>
                </a:cubicBezTo>
                <a:cubicBezTo>
                  <a:pt x="7567590" y="755115"/>
                  <a:pt x="7554656" y="734627"/>
                  <a:pt x="7576038" y="732353"/>
                </a:cubicBezTo>
                <a:cubicBezTo>
                  <a:pt x="7589827" y="729793"/>
                  <a:pt x="7606426" y="733494"/>
                  <a:pt x="7611765" y="753698"/>
                </a:cubicBezTo>
                <a:cubicBezTo>
                  <a:pt x="7615982" y="763088"/>
                  <a:pt x="7612602" y="772193"/>
                  <a:pt x="7612317" y="779876"/>
                </a:cubicBezTo>
                <a:cubicBezTo>
                  <a:pt x="7619046" y="844751"/>
                  <a:pt x="7602984" y="908770"/>
                  <a:pt x="7600426" y="977913"/>
                </a:cubicBezTo>
                <a:lnTo>
                  <a:pt x="7600646" y="988259"/>
                </a:lnTo>
                <a:lnTo>
                  <a:pt x="7602498" y="987703"/>
                </a:lnTo>
                <a:cubicBezTo>
                  <a:pt x="7615152" y="988238"/>
                  <a:pt x="7627806" y="993573"/>
                  <a:pt x="7636241" y="1006376"/>
                </a:cubicBezTo>
                <a:lnTo>
                  <a:pt x="7659146" y="1050670"/>
                </a:lnTo>
                <a:lnTo>
                  <a:pt x="7670740" y="1051331"/>
                </a:lnTo>
                <a:cubicBezTo>
                  <a:pt x="7683123" y="1045643"/>
                  <a:pt x="7698602" y="1038530"/>
                  <a:pt x="7714078" y="1031420"/>
                </a:cubicBezTo>
                <a:cubicBezTo>
                  <a:pt x="7726461" y="1025729"/>
                  <a:pt x="7741937" y="1018618"/>
                  <a:pt x="7760511" y="1010084"/>
                </a:cubicBezTo>
                <a:cubicBezTo>
                  <a:pt x="7773161" y="1038253"/>
                  <a:pt x="7777931" y="1073823"/>
                  <a:pt x="7797057" y="1091464"/>
                </a:cubicBezTo>
                <a:cubicBezTo>
                  <a:pt x="7820686" y="1110816"/>
                  <a:pt x="7855575" y="1113666"/>
                  <a:pt x="7887082" y="1125619"/>
                </a:cubicBezTo>
                <a:cubicBezTo>
                  <a:pt x="7910994" y="1137287"/>
                  <a:pt x="7936596" y="1144404"/>
                  <a:pt x="7960508" y="1156072"/>
                </a:cubicBezTo>
                <a:cubicBezTo>
                  <a:pt x="7992017" y="1168027"/>
                  <a:pt x="7992017" y="1168027"/>
                  <a:pt x="7987498" y="1207862"/>
                </a:cubicBezTo>
                <a:cubicBezTo>
                  <a:pt x="7986361" y="1238592"/>
                  <a:pt x="8016733" y="1281276"/>
                  <a:pt x="8046836" y="1290099"/>
                </a:cubicBezTo>
                <a:cubicBezTo>
                  <a:pt x="8055838" y="1293516"/>
                  <a:pt x="8063435" y="1293800"/>
                  <a:pt x="8066530" y="1292378"/>
                </a:cubicBezTo>
                <a:cubicBezTo>
                  <a:pt x="8099461" y="1265921"/>
                  <a:pt x="8141662" y="1276738"/>
                  <a:pt x="8174307" y="1257962"/>
                </a:cubicBezTo>
                <a:cubicBezTo>
                  <a:pt x="8188379" y="1247719"/>
                  <a:pt x="8203289" y="1255973"/>
                  <a:pt x="8213696" y="1262518"/>
                </a:cubicBezTo>
                <a:cubicBezTo>
                  <a:pt x="8219603" y="1267355"/>
                  <a:pt x="8220726" y="1278169"/>
                  <a:pt x="8214534" y="1281013"/>
                </a:cubicBezTo>
                <a:cubicBezTo>
                  <a:pt x="8191176" y="1295523"/>
                  <a:pt x="8166411" y="1306901"/>
                  <a:pt x="8141647" y="1318280"/>
                </a:cubicBezTo>
                <a:cubicBezTo>
                  <a:pt x="8115477" y="1326529"/>
                  <a:pt x="8105906" y="1338477"/>
                  <a:pt x="8123626" y="1352991"/>
                </a:cubicBezTo>
                <a:cubicBezTo>
                  <a:pt x="8133750" y="1367220"/>
                  <a:pt x="8150065" y="1378604"/>
                  <a:pt x="8161878" y="1388278"/>
                </a:cubicBezTo>
                <a:cubicBezTo>
                  <a:pt x="8175382" y="1393402"/>
                  <a:pt x="8187480" y="1395394"/>
                  <a:pt x="8202389" y="1403648"/>
                </a:cubicBezTo>
                <a:cubicBezTo>
                  <a:pt x="8190844" y="1427832"/>
                  <a:pt x="8169175" y="1437789"/>
                  <a:pt x="8148075" y="1432381"/>
                </a:cubicBezTo>
                <a:cubicBezTo>
                  <a:pt x="8117972" y="1423556"/>
                  <a:pt x="8124715" y="1446890"/>
                  <a:pt x="8125838" y="1457700"/>
                </a:cubicBezTo>
                <a:cubicBezTo>
                  <a:pt x="8125554" y="1465385"/>
                  <a:pt x="8127796" y="1487009"/>
                  <a:pt x="8147775" y="1481607"/>
                </a:cubicBezTo>
                <a:cubicBezTo>
                  <a:pt x="8175635" y="1468804"/>
                  <a:pt x="8202927" y="1471367"/>
                  <a:pt x="8230785" y="1458566"/>
                </a:cubicBezTo>
                <a:cubicBezTo>
                  <a:pt x="8286222" y="1440647"/>
                  <a:pt x="8338847" y="1416465"/>
                  <a:pt x="8399903" y="1411068"/>
                </a:cubicBezTo>
                <a:cubicBezTo>
                  <a:pt x="8407501" y="1411353"/>
                  <a:pt x="8418478" y="1402533"/>
                  <a:pt x="8427766" y="1398265"/>
                </a:cubicBezTo>
                <a:cubicBezTo>
                  <a:pt x="8440147" y="1392577"/>
                  <a:pt x="8451124" y="1383758"/>
                  <a:pt x="8455055" y="1400829"/>
                </a:cubicBezTo>
                <a:cubicBezTo>
                  <a:pt x="8460679" y="1413349"/>
                  <a:pt x="8454203" y="1423878"/>
                  <a:pt x="8446322" y="1431273"/>
                </a:cubicBezTo>
                <a:cubicBezTo>
                  <a:pt x="8442943" y="1440380"/>
                  <a:pt x="8430845" y="1438386"/>
                  <a:pt x="8426059" y="1444361"/>
                </a:cubicBezTo>
                <a:cubicBezTo>
                  <a:pt x="8404107" y="1462001"/>
                  <a:pt x="8381885" y="1445779"/>
                  <a:pt x="8360215" y="1455734"/>
                </a:cubicBezTo>
                <a:cubicBezTo>
                  <a:pt x="8346144" y="1465977"/>
                  <a:pt x="8327286" y="1482195"/>
                  <a:pt x="8304781" y="1473655"/>
                </a:cubicBezTo>
                <a:cubicBezTo>
                  <a:pt x="8291276" y="1468532"/>
                  <a:pt x="8281705" y="1480481"/>
                  <a:pt x="8269324" y="1486172"/>
                </a:cubicBezTo>
                <a:cubicBezTo>
                  <a:pt x="8243153" y="1494420"/>
                  <a:pt x="8218104" y="1513482"/>
                  <a:pt x="8193624" y="1517178"/>
                </a:cubicBezTo>
                <a:cubicBezTo>
                  <a:pt x="8152261" y="1524856"/>
                  <a:pt x="8133119" y="1548755"/>
                  <a:pt x="8124102" y="1586883"/>
                </a:cubicBezTo>
                <a:cubicBezTo>
                  <a:pt x="8144349" y="1615338"/>
                  <a:pt x="8173062" y="1579489"/>
                  <a:pt x="8195283" y="1595711"/>
                </a:cubicBezTo>
                <a:cubicBezTo>
                  <a:pt x="8243406" y="1569822"/>
                  <a:pt x="8296299" y="1579504"/>
                  <a:pt x="8345829" y="1556746"/>
                </a:cubicBezTo>
                <a:cubicBezTo>
                  <a:pt x="8373688" y="1543945"/>
                  <a:pt x="8408293" y="1554476"/>
                  <a:pt x="8437558" y="1544805"/>
                </a:cubicBezTo>
                <a:cubicBezTo>
                  <a:pt x="8451345" y="1542245"/>
                  <a:pt x="8455278" y="1559318"/>
                  <a:pt x="8456400" y="1570130"/>
                </a:cubicBezTo>
                <a:cubicBezTo>
                  <a:pt x="8460617" y="1579521"/>
                  <a:pt x="8448235" y="1585210"/>
                  <a:pt x="8440637" y="1584925"/>
                </a:cubicBezTo>
                <a:cubicBezTo>
                  <a:pt x="8387461" y="1582927"/>
                  <a:pt x="8336244" y="1610238"/>
                  <a:pt x="8285876" y="1614501"/>
                </a:cubicBezTo>
                <a:cubicBezTo>
                  <a:pt x="8267588" y="1615352"/>
                  <a:pt x="8252108" y="1622465"/>
                  <a:pt x="8233821" y="1623316"/>
                </a:cubicBezTo>
                <a:cubicBezTo>
                  <a:pt x="8204839" y="1625305"/>
                  <a:pt x="8185414" y="1656886"/>
                  <a:pt x="8164866" y="1677655"/>
                </a:cubicBezTo>
                <a:cubicBezTo>
                  <a:pt x="8141223" y="1699847"/>
                  <a:pt x="8111673" y="1717201"/>
                  <a:pt x="8082692" y="1719188"/>
                </a:cubicBezTo>
                <a:lnTo>
                  <a:pt x="8077331" y="1720607"/>
                </a:lnTo>
                <a:lnTo>
                  <a:pt x="8071258" y="1727394"/>
                </a:lnTo>
                <a:cubicBezTo>
                  <a:pt x="8058061" y="1745096"/>
                  <a:pt x="8058061" y="1745096"/>
                  <a:pt x="8071258" y="1753944"/>
                </a:cubicBezTo>
                <a:cubicBezTo>
                  <a:pt x="8084456" y="1762790"/>
                  <a:pt x="8091053" y="1771646"/>
                  <a:pt x="8084456" y="1789339"/>
                </a:cubicBezTo>
                <a:cubicBezTo>
                  <a:pt x="8058061" y="1824735"/>
                  <a:pt x="8031666" y="1842437"/>
                  <a:pt x="7992073" y="1833589"/>
                </a:cubicBezTo>
                <a:lnTo>
                  <a:pt x="7983521" y="1845055"/>
                </a:lnTo>
                <a:lnTo>
                  <a:pt x="7994767" y="1864260"/>
                </a:lnTo>
                <a:lnTo>
                  <a:pt x="8000654" y="1869996"/>
                </a:lnTo>
                <a:lnTo>
                  <a:pt x="8029867" y="1873440"/>
                </a:lnTo>
                <a:lnTo>
                  <a:pt x="8032729" y="1872796"/>
                </a:lnTo>
                <a:cubicBezTo>
                  <a:pt x="8066472" y="1851455"/>
                  <a:pt x="8104433" y="1859991"/>
                  <a:pt x="8138177" y="1864260"/>
                </a:cubicBezTo>
                <a:cubicBezTo>
                  <a:pt x="8149776" y="1865326"/>
                  <a:pt x="8160848" y="1870394"/>
                  <a:pt x="8170604" y="1878131"/>
                </a:cubicBezTo>
                <a:lnTo>
                  <a:pt x="8188414" y="1899835"/>
                </a:lnTo>
                <a:lnTo>
                  <a:pt x="8199108" y="1897742"/>
                </a:lnTo>
                <a:cubicBezTo>
                  <a:pt x="8208180" y="1897742"/>
                  <a:pt x="8216429" y="1899955"/>
                  <a:pt x="8223028" y="1895533"/>
                </a:cubicBezTo>
                <a:cubicBezTo>
                  <a:pt x="8242824" y="1895533"/>
                  <a:pt x="8256020" y="1904380"/>
                  <a:pt x="8256020" y="1922082"/>
                </a:cubicBezTo>
                <a:cubicBezTo>
                  <a:pt x="8256020" y="1939775"/>
                  <a:pt x="8249423" y="1957478"/>
                  <a:pt x="8236225" y="1957478"/>
                </a:cubicBezTo>
                <a:lnTo>
                  <a:pt x="8204146" y="1965298"/>
                </a:lnTo>
                <a:lnTo>
                  <a:pt x="8201447" y="1983766"/>
                </a:lnTo>
                <a:cubicBezTo>
                  <a:pt x="8180358" y="2030715"/>
                  <a:pt x="8163484" y="2077663"/>
                  <a:pt x="8129740" y="2116075"/>
                </a:cubicBezTo>
                <a:cubicBezTo>
                  <a:pt x="8117086" y="2128880"/>
                  <a:pt x="8108651" y="2137416"/>
                  <a:pt x="8091779" y="2120343"/>
                </a:cubicBezTo>
                <a:cubicBezTo>
                  <a:pt x="8085453" y="2113942"/>
                  <a:pt x="8078071" y="2115009"/>
                  <a:pt x="8071745" y="2119277"/>
                </a:cubicBezTo>
                <a:lnTo>
                  <a:pt x="8058929" y="2136236"/>
                </a:lnTo>
                <a:lnTo>
                  <a:pt x="8071258" y="2152157"/>
                </a:lnTo>
                <a:cubicBezTo>
                  <a:pt x="8071258" y="2152157"/>
                  <a:pt x="8071258" y="2161011"/>
                  <a:pt x="8071258" y="2169859"/>
                </a:cubicBezTo>
                <a:cubicBezTo>
                  <a:pt x="8064659" y="2178705"/>
                  <a:pt x="8058061" y="2169859"/>
                  <a:pt x="8051462" y="2178705"/>
                </a:cubicBezTo>
                <a:lnTo>
                  <a:pt x="8032114" y="2176760"/>
                </a:lnTo>
                <a:lnTo>
                  <a:pt x="8024292" y="2188633"/>
                </a:lnTo>
                <a:lnTo>
                  <a:pt x="8026151" y="2205254"/>
                </a:lnTo>
                <a:lnTo>
                  <a:pt x="8051462" y="2205254"/>
                </a:lnTo>
                <a:cubicBezTo>
                  <a:pt x="8071258" y="2205254"/>
                  <a:pt x="8097653" y="2205254"/>
                  <a:pt x="8117448" y="2205254"/>
                </a:cubicBezTo>
                <a:cubicBezTo>
                  <a:pt x="8130647" y="2205254"/>
                  <a:pt x="8143843" y="2205254"/>
                  <a:pt x="8150443" y="2205254"/>
                </a:cubicBezTo>
                <a:cubicBezTo>
                  <a:pt x="8170238" y="2222955"/>
                  <a:pt x="8183435" y="2240650"/>
                  <a:pt x="8203232" y="2249504"/>
                </a:cubicBezTo>
                <a:cubicBezTo>
                  <a:pt x="8229627" y="2258350"/>
                  <a:pt x="8256020" y="2276052"/>
                  <a:pt x="8282415" y="2284900"/>
                </a:cubicBezTo>
                <a:cubicBezTo>
                  <a:pt x="8302211" y="2284900"/>
                  <a:pt x="8302211" y="2293746"/>
                  <a:pt x="8302211" y="2311448"/>
                </a:cubicBezTo>
                <a:cubicBezTo>
                  <a:pt x="8302211" y="2329141"/>
                  <a:pt x="8295614" y="2329141"/>
                  <a:pt x="8282415" y="2329141"/>
                </a:cubicBezTo>
                <a:cubicBezTo>
                  <a:pt x="8262620" y="2337998"/>
                  <a:pt x="8262620" y="2337998"/>
                  <a:pt x="8275818" y="2355691"/>
                </a:cubicBezTo>
                <a:cubicBezTo>
                  <a:pt x="8282415" y="2373393"/>
                  <a:pt x="8302211" y="2382238"/>
                  <a:pt x="8269219" y="2391086"/>
                </a:cubicBezTo>
                <a:cubicBezTo>
                  <a:pt x="8262620" y="2391086"/>
                  <a:pt x="8269219" y="2408788"/>
                  <a:pt x="8269219" y="2417634"/>
                </a:cubicBezTo>
                <a:cubicBezTo>
                  <a:pt x="8269219" y="2417634"/>
                  <a:pt x="8269219" y="2417634"/>
                  <a:pt x="8275818" y="2417634"/>
                </a:cubicBezTo>
                <a:cubicBezTo>
                  <a:pt x="8295614" y="2453038"/>
                  <a:pt x="8295614" y="2453038"/>
                  <a:pt x="8275818" y="2479579"/>
                </a:cubicBezTo>
                <a:cubicBezTo>
                  <a:pt x="8262620" y="2497281"/>
                  <a:pt x="8236225" y="2506127"/>
                  <a:pt x="8223028" y="2541531"/>
                </a:cubicBezTo>
                <a:cubicBezTo>
                  <a:pt x="8242824" y="2550377"/>
                  <a:pt x="8275818" y="2541531"/>
                  <a:pt x="8289015" y="2568072"/>
                </a:cubicBezTo>
                <a:cubicBezTo>
                  <a:pt x="8289015" y="2568072"/>
                  <a:pt x="8289015" y="2576927"/>
                  <a:pt x="8282415" y="2576927"/>
                </a:cubicBezTo>
                <a:lnTo>
                  <a:pt x="8047613" y="2576927"/>
                </a:lnTo>
                <a:lnTo>
                  <a:pt x="8031146" y="2587164"/>
                </a:lnTo>
                <a:lnTo>
                  <a:pt x="8030072" y="2590654"/>
                </a:lnTo>
                <a:lnTo>
                  <a:pt x="8044863" y="2594620"/>
                </a:lnTo>
                <a:cubicBezTo>
                  <a:pt x="8064659" y="2594620"/>
                  <a:pt x="8091053" y="2603474"/>
                  <a:pt x="8097653" y="2638870"/>
                </a:cubicBezTo>
                <a:cubicBezTo>
                  <a:pt x="8097653" y="2674265"/>
                  <a:pt x="8104252" y="2665419"/>
                  <a:pt x="8124048" y="2665419"/>
                </a:cubicBezTo>
                <a:cubicBezTo>
                  <a:pt x="8150443" y="2665419"/>
                  <a:pt x="8176837" y="2656563"/>
                  <a:pt x="8196633" y="2683113"/>
                </a:cubicBezTo>
                <a:cubicBezTo>
                  <a:pt x="8203232" y="2683113"/>
                  <a:pt x="8209830" y="2691967"/>
                  <a:pt x="8209830" y="2700815"/>
                </a:cubicBezTo>
                <a:cubicBezTo>
                  <a:pt x="8209830" y="2718508"/>
                  <a:pt x="8203232" y="2709661"/>
                  <a:pt x="8196633" y="2709661"/>
                </a:cubicBezTo>
                <a:cubicBezTo>
                  <a:pt x="8143843" y="2709661"/>
                  <a:pt x="8091053" y="2709661"/>
                  <a:pt x="8038265" y="2709661"/>
                </a:cubicBezTo>
                <a:cubicBezTo>
                  <a:pt x="8034967" y="2709661"/>
                  <a:pt x="8030016" y="2709661"/>
                  <a:pt x="8025891" y="2710766"/>
                </a:cubicBezTo>
                <a:lnTo>
                  <a:pt x="8025176" y="2711513"/>
                </a:lnTo>
                <a:lnTo>
                  <a:pt x="8025346" y="2712005"/>
                </a:lnTo>
                <a:cubicBezTo>
                  <a:pt x="8034837" y="2723210"/>
                  <a:pt x="8053817" y="2726410"/>
                  <a:pt x="8091779" y="2730678"/>
                </a:cubicBezTo>
                <a:cubicBezTo>
                  <a:pt x="8142395" y="2739215"/>
                  <a:pt x="8171922" y="2769091"/>
                  <a:pt x="8184575" y="2816041"/>
                </a:cubicBezTo>
                <a:lnTo>
                  <a:pt x="8184575" y="2824701"/>
                </a:lnTo>
                <a:lnTo>
                  <a:pt x="8262620" y="2824701"/>
                </a:lnTo>
                <a:cubicBezTo>
                  <a:pt x="8282415" y="2824701"/>
                  <a:pt x="8302211" y="2824701"/>
                  <a:pt x="8322009" y="2815856"/>
                </a:cubicBezTo>
                <a:cubicBezTo>
                  <a:pt x="8335205" y="2815856"/>
                  <a:pt x="8341804" y="2833549"/>
                  <a:pt x="8348404" y="2842404"/>
                </a:cubicBezTo>
                <a:cubicBezTo>
                  <a:pt x="8348404" y="2851251"/>
                  <a:pt x="8348404" y="2860097"/>
                  <a:pt x="8341804" y="2868953"/>
                </a:cubicBezTo>
                <a:cubicBezTo>
                  <a:pt x="8328606" y="2868953"/>
                  <a:pt x="8322009" y="2868953"/>
                  <a:pt x="8308810" y="2868953"/>
                </a:cubicBezTo>
                <a:cubicBezTo>
                  <a:pt x="8282415" y="2868953"/>
                  <a:pt x="8249423" y="2877799"/>
                  <a:pt x="8223028" y="2860097"/>
                </a:cubicBezTo>
                <a:cubicBezTo>
                  <a:pt x="8214779" y="2855674"/>
                  <a:pt x="8206944" y="2854568"/>
                  <a:pt x="8199417" y="2855260"/>
                </a:cubicBezTo>
                <a:lnTo>
                  <a:pt x="8182711" y="2859827"/>
                </a:lnTo>
                <a:lnTo>
                  <a:pt x="8169286" y="2867791"/>
                </a:lnTo>
                <a:lnTo>
                  <a:pt x="8160581" y="2867538"/>
                </a:lnTo>
                <a:lnTo>
                  <a:pt x="8157144" y="2868813"/>
                </a:lnTo>
                <a:lnTo>
                  <a:pt x="8146936" y="2868886"/>
                </a:lnTo>
                <a:lnTo>
                  <a:pt x="8121074" y="2879699"/>
                </a:lnTo>
                <a:lnTo>
                  <a:pt x="8194159" y="2893284"/>
                </a:lnTo>
                <a:cubicBezTo>
                  <a:pt x="8223028" y="2897709"/>
                  <a:pt x="8252722" y="2899920"/>
                  <a:pt x="8282415" y="2895494"/>
                </a:cubicBezTo>
                <a:cubicBezTo>
                  <a:pt x="8289015" y="2895494"/>
                  <a:pt x="8302211" y="2904349"/>
                  <a:pt x="8308810" y="2895494"/>
                </a:cubicBezTo>
                <a:cubicBezTo>
                  <a:pt x="8322009" y="2886647"/>
                  <a:pt x="8328606" y="2922042"/>
                  <a:pt x="8341804" y="2913194"/>
                </a:cubicBezTo>
                <a:cubicBezTo>
                  <a:pt x="8348404" y="2913194"/>
                  <a:pt x="8348404" y="2930897"/>
                  <a:pt x="8348404" y="2939744"/>
                </a:cubicBezTo>
                <a:cubicBezTo>
                  <a:pt x="8348404" y="2957444"/>
                  <a:pt x="8341804" y="2957444"/>
                  <a:pt x="8335205" y="2957444"/>
                </a:cubicBezTo>
                <a:cubicBezTo>
                  <a:pt x="8302211" y="2957444"/>
                  <a:pt x="8269219" y="2957444"/>
                  <a:pt x="8236225" y="2957444"/>
                </a:cubicBezTo>
                <a:cubicBezTo>
                  <a:pt x="8269219" y="2966292"/>
                  <a:pt x="8302211" y="2992840"/>
                  <a:pt x="8341804" y="2992840"/>
                </a:cubicBezTo>
                <a:cubicBezTo>
                  <a:pt x="8348404" y="2983985"/>
                  <a:pt x="8361600" y="2983985"/>
                  <a:pt x="8361600" y="3010535"/>
                </a:cubicBezTo>
                <a:cubicBezTo>
                  <a:pt x="8361600" y="3028237"/>
                  <a:pt x="8348404" y="3019390"/>
                  <a:pt x="8335205" y="3019390"/>
                </a:cubicBezTo>
                <a:cubicBezTo>
                  <a:pt x="8282415" y="3019390"/>
                  <a:pt x="8229627" y="3019390"/>
                  <a:pt x="8170238" y="3019390"/>
                </a:cubicBezTo>
                <a:cubicBezTo>
                  <a:pt x="8163639" y="3019390"/>
                  <a:pt x="8150443" y="3010535"/>
                  <a:pt x="8143843" y="3037083"/>
                </a:cubicBezTo>
                <a:cubicBezTo>
                  <a:pt x="8157042" y="3037083"/>
                  <a:pt x="8183435" y="3028237"/>
                  <a:pt x="8190034" y="3037083"/>
                </a:cubicBezTo>
                <a:cubicBezTo>
                  <a:pt x="8209830" y="3063632"/>
                  <a:pt x="8229627" y="3045937"/>
                  <a:pt x="8249423" y="3063632"/>
                </a:cubicBezTo>
                <a:cubicBezTo>
                  <a:pt x="8262620" y="3072478"/>
                  <a:pt x="8289015" y="3063632"/>
                  <a:pt x="8308810" y="3063632"/>
                </a:cubicBezTo>
                <a:cubicBezTo>
                  <a:pt x="8322009" y="3063632"/>
                  <a:pt x="8328606" y="3072478"/>
                  <a:pt x="8328606" y="3090180"/>
                </a:cubicBezTo>
                <a:cubicBezTo>
                  <a:pt x="8328606" y="3099028"/>
                  <a:pt x="8322009" y="3116728"/>
                  <a:pt x="8308810" y="3116728"/>
                </a:cubicBezTo>
                <a:cubicBezTo>
                  <a:pt x="8262620" y="3107882"/>
                  <a:pt x="8216429" y="3107882"/>
                  <a:pt x="8170238" y="3116728"/>
                </a:cubicBezTo>
                <a:cubicBezTo>
                  <a:pt x="8150443" y="3116728"/>
                  <a:pt x="8137244" y="3107882"/>
                  <a:pt x="8110849" y="3125576"/>
                </a:cubicBezTo>
                <a:cubicBezTo>
                  <a:pt x="8143843" y="3125576"/>
                  <a:pt x="8163639" y="3134430"/>
                  <a:pt x="8183435" y="3125576"/>
                </a:cubicBezTo>
                <a:cubicBezTo>
                  <a:pt x="8209830" y="3125576"/>
                  <a:pt x="8216429" y="3143278"/>
                  <a:pt x="8229627" y="3160971"/>
                </a:cubicBezTo>
                <a:cubicBezTo>
                  <a:pt x="8236225" y="3169826"/>
                  <a:pt x="8236225" y="3178673"/>
                  <a:pt x="8229627" y="3187519"/>
                </a:cubicBezTo>
                <a:cubicBezTo>
                  <a:pt x="8223028" y="3196376"/>
                  <a:pt x="8216429" y="3205221"/>
                  <a:pt x="8203232" y="3205221"/>
                </a:cubicBezTo>
                <a:cubicBezTo>
                  <a:pt x="8170238" y="3196376"/>
                  <a:pt x="8143843" y="3205221"/>
                  <a:pt x="8117448" y="3222924"/>
                </a:cubicBezTo>
                <a:lnTo>
                  <a:pt x="8089319" y="3228470"/>
                </a:lnTo>
                <a:lnTo>
                  <a:pt x="8095767" y="3237001"/>
                </a:lnTo>
                <a:cubicBezTo>
                  <a:pt x="8082512" y="3253766"/>
                  <a:pt x="8064288" y="3260472"/>
                  <a:pt x="8046061" y="3266340"/>
                </a:cubicBezTo>
                <a:lnTo>
                  <a:pt x="8019120" y="3279516"/>
                </a:lnTo>
                <a:lnTo>
                  <a:pt x="8087561" y="3302601"/>
                </a:lnTo>
                <a:cubicBezTo>
                  <a:pt x="8129740" y="3315404"/>
                  <a:pt x="8167704" y="3323940"/>
                  <a:pt x="8205665" y="3285528"/>
                </a:cubicBezTo>
                <a:cubicBezTo>
                  <a:pt x="8222536" y="3272724"/>
                  <a:pt x="8239407" y="3255652"/>
                  <a:pt x="8260497" y="3251384"/>
                </a:cubicBezTo>
                <a:cubicBezTo>
                  <a:pt x="8306897" y="3230043"/>
                  <a:pt x="8327986" y="3191631"/>
                  <a:pt x="8353293" y="3153217"/>
                </a:cubicBezTo>
                <a:cubicBezTo>
                  <a:pt x="8391253" y="3084929"/>
                  <a:pt x="8437651" y="3020908"/>
                  <a:pt x="8509356" y="2986762"/>
                </a:cubicBezTo>
                <a:cubicBezTo>
                  <a:pt x="8576844" y="2961155"/>
                  <a:pt x="8644331" y="2927009"/>
                  <a:pt x="8711818" y="2905670"/>
                </a:cubicBezTo>
                <a:cubicBezTo>
                  <a:pt x="8808831" y="2871524"/>
                  <a:pt x="8825702" y="2862989"/>
                  <a:pt x="8876320" y="2811773"/>
                </a:cubicBezTo>
                <a:cubicBezTo>
                  <a:pt x="8880538" y="2807504"/>
                  <a:pt x="8884755" y="2798968"/>
                  <a:pt x="8888973" y="2798968"/>
                </a:cubicBezTo>
                <a:cubicBezTo>
                  <a:pt x="8960677" y="2811773"/>
                  <a:pt x="9002857" y="2747751"/>
                  <a:pt x="9057691" y="2726410"/>
                </a:cubicBezTo>
                <a:lnTo>
                  <a:pt x="9074859" y="2720592"/>
                </a:lnTo>
                <a:lnTo>
                  <a:pt x="9077167" y="2716532"/>
                </a:lnTo>
                <a:cubicBezTo>
                  <a:pt x="9088439" y="2712363"/>
                  <a:pt x="9094324" y="2702130"/>
                  <a:pt x="9096498" y="2694885"/>
                </a:cubicBezTo>
                <a:cubicBezTo>
                  <a:pt x="9108124" y="2651925"/>
                  <a:pt x="9150028" y="2657365"/>
                  <a:pt x="9178077" y="2642159"/>
                </a:cubicBezTo>
                <a:cubicBezTo>
                  <a:pt x="9190244" y="2636047"/>
                  <a:pt x="9214447" y="2619040"/>
                  <a:pt x="9223679" y="2626901"/>
                </a:cubicBezTo>
                <a:cubicBezTo>
                  <a:pt x="9250861" y="2649061"/>
                  <a:pt x="9290431" y="2621539"/>
                  <a:pt x="9314164" y="2656252"/>
                </a:cubicBezTo>
                <a:cubicBezTo>
                  <a:pt x="9321090" y="2666575"/>
                  <a:pt x="9343385" y="2666383"/>
                  <a:pt x="9330717" y="2688787"/>
                </a:cubicBezTo>
                <a:cubicBezTo>
                  <a:pt x="9326622" y="2695133"/>
                  <a:pt x="9331113" y="2703139"/>
                  <a:pt x="9337264" y="2702473"/>
                </a:cubicBezTo>
                <a:cubicBezTo>
                  <a:pt x="9350075" y="2702566"/>
                  <a:pt x="9357286" y="2705940"/>
                  <a:pt x="9360302" y="2712073"/>
                </a:cubicBezTo>
                <a:lnTo>
                  <a:pt x="9359427" y="2722858"/>
                </a:lnTo>
                <a:lnTo>
                  <a:pt x="9386690" y="2743483"/>
                </a:lnTo>
                <a:cubicBezTo>
                  <a:pt x="9390909" y="2747751"/>
                  <a:pt x="9399345" y="2756287"/>
                  <a:pt x="9399345" y="2764822"/>
                </a:cubicBezTo>
                <a:cubicBezTo>
                  <a:pt x="9407781" y="2816041"/>
                  <a:pt x="9399345" y="2867257"/>
                  <a:pt x="9378254" y="2914206"/>
                </a:cubicBezTo>
                <a:cubicBezTo>
                  <a:pt x="9361383" y="2956886"/>
                  <a:pt x="9327640" y="2982494"/>
                  <a:pt x="9281242" y="3003835"/>
                </a:cubicBezTo>
                <a:cubicBezTo>
                  <a:pt x="9251717" y="3020908"/>
                  <a:pt x="9230626" y="3029444"/>
                  <a:pt x="9192665" y="3012371"/>
                </a:cubicBezTo>
                <a:cubicBezTo>
                  <a:pt x="9158923" y="2995298"/>
                  <a:pt x="9116742" y="3003835"/>
                  <a:pt x="9078780" y="3008103"/>
                </a:cubicBezTo>
                <a:cubicBezTo>
                  <a:pt x="9066126" y="3008103"/>
                  <a:pt x="9057691" y="3016639"/>
                  <a:pt x="9053473" y="3025176"/>
                </a:cubicBezTo>
                <a:cubicBezTo>
                  <a:pt x="9023948" y="3055052"/>
                  <a:pt x="8994421" y="3072125"/>
                  <a:pt x="8952241" y="3076393"/>
                </a:cubicBezTo>
                <a:cubicBezTo>
                  <a:pt x="8918498" y="3076393"/>
                  <a:pt x="8893191" y="3102000"/>
                  <a:pt x="8859447" y="3114805"/>
                </a:cubicBezTo>
                <a:cubicBezTo>
                  <a:pt x="8813048" y="3140414"/>
                  <a:pt x="8694947" y="3170290"/>
                  <a:pt x="8648549" y="3174558"/>
                </a:cubicBezTo>
                <a:cubicBezTo>
                  <a:pt x="8572626" y="3183095"/>
                  <a:pt x="8513574" y="3225775"/>
                  <a:pt x="8446089" y="3259919"/>
                </a:cubicBezTo>
                <a:cubicBezTo>
                  <a:pt x="8399689" y="3285528"/>
                  <a:pt x="8365946" y="3332477"/>
                  <a:pt x="8319550" y="3358086"/>
                </a:cubicBezTo>
                <a:cubicBezTo>
                  <a:pt x="8298459" y="3370889"/>
                  <a:pt x="8277370" y="3387961"/>
                  <a:pt x="8260497" y="3396498"/>
                </a:cubicBezTo>
                <a:cubicBezTo>
                  <a:pt x="8171922" y="3434910"/>
                  <a:pt x="8095997" y="3486127"/>
                  <a:pt x="8020074" y="3537344"/>
                </a:cubicBezTo>
                <a:lnTo>
                  <a:pt x="8003544" y="3547149"/>
                </a:lnTo>
                <a:lnTo>
                  <a:pt x="7991697" y="3639987"/>
                </a:lnTo>
                <a:cubicBezTo>
                  <a:pt x="7983101" y="3675821"/>
                  <a:pt x="7969847" y="3711448"/>
                  <a:pt x="7949965" y="3746653"/>
                </a:cubicBezTo>
                <a:lnTo>
                  <a:pt x="7946483" y="3767788"/>
                </a:lnTo>
                <a:lnTo>
                  <a:pt x="7956805" y="3772088"/>
                </a:lnTo>
                <a:cubicBezTo>
                  <a:pt x="8062254" y="3827573"/>
                  <a:pt x="8171922" y="3857451"/>
                  <a:pt x="8281588" y="3891594"/>
                </a:cubicBezTo>
                <a:cubicBezTo>
                  <a:pt x="8302677" y="3900131"/>
                  <a:pt x="8327986" y="3908667"/>
                  <a:pt x="8353293" y="3917204"/>
                </a:cubicBezTo>
                <a:cubicBezTo>
                  <a:pt x="8387036" y="3930007"/>
                  <a:pt x="8424998" y="3938543"/>
                  <a:pt x="8450307" y="3904399"/>
                </a:cubicBezTo>
                <a:cubicBezTo>
                  <a:pt x="8467178" y="3887326"/>
                  <a:pt x="8488267" y="3891594"/>
                  <a:pt x="8505139" y="3895863"/>
                </a:cubicBezTo>
                <a:cubicBezTo>
                  <a:pt x="8526228" y="3895863"/>
                  <a:pt x="8543099" y="3917204"/>
                  <a:pt x="8564190" y="3912936"/>
                </a:cubicBezTo>
                <a:cubicBezTo>
                  <a:pt x="8572626" y="3912936"/>
                  <a:pt x="8589499" y="3930007"/>
                  <a:pt x="8589499" y="3942811"/>
                </a:cubicBezTo>
                <a:cubicBezTo>
                  <a:pt x="8602153" y="4011101"/>
                  <a:pt x="8568408" y="4122071"/>
                  <a:pt x="8479832" y="4169019"/>
                </a:cubicBezTo>
                <a:cubicBezTo>
                  <a:pt x="8433433" y="4194629"/>
                  <a:pt x="8403907" y="4203163"/>
                  <a:pt x="8361729" y="4169019"/>
                </a:cubicBezTo>
                <a:cubicBezTo>
                  <a:pt x="8332204" y="4143410"/>
                  <a:pt x="8294241" y="4126339"/>
                  <a:pt x="8264715" y="4100730"/>
                </a:cubicBezTo>
                <a:cubicBezTo>
                  <a:pt x="8235190" y="4079390"/>
                  <a:pt x="8205665" y="4045245"/>
                  <a:pt x="8159267" y="4079390"/>
                </a:cubicBezTo>
                <a:cubicBezTo>
                  <a:pt x="8129740" y="4096462"/>
                  <a:pt x="8074908" y="4058049"/>
                  <a:pt x="8049601" y="4023906"/>
                </a:cubicBezTo>
                <a:cubicBezTo>
                  <a:pt x="8028512" y="3989760"/>
                  <a:pt x="8020074" y="3947079"/>
                  <a:pt x="7986330" y="3921470"/>
                </a:cubicBezTo>
                <a:lnTo>
                  <a:pt x="7959817" y="3898796"/>
                </a:lnTo>
                <a:lnTo>
                  <a:pt x="7936710" y="3921008"/>
                </a:lnTo>
                <a:cubicBezTo>
                  <a:pt x="7910201" y="3934421"/>
                  <a:pt x="7896946" y="3954537"/>
                  <a:pt x="7857183" y="3921008"/>
                </a:cubicBezTo>
                <a:cubicBezTo>
                  <a:pt x="7810790" y="3874067"/>
                  <a:pt x="7764399" y="3887477"/>
                  <a:pt x="7737890" y="3947831"/>
                </a:cubicBezTo>
                <a:cubicBezTo>
                  <a:pt x="7724635" y="3981362"/>
                  <a:pt x="7718008" y="4014891"/>
                  <a:pt x="7704753" y="4048422"/>
                </a:cubicBezTo>
                <a:cubicBezTo>
                  <a:pt x="7671617" y="4155717"/>
                  <a:pt x="7592087" y="4236187"/>
                  <a:pt x="7512560" y="4309954"/>
                </a:cubicBezTo>
                <a:cubicBezTo>
                  <a:pt x="7505933" y="4323365"/>
                  <a:pt x="7479422" y="4330072"/>
                  <a:pt x="7466167" y="4323365"/>
                </a:cubicBezTo>
                <a:cubicBezTo>
                  <a:pt x="7380012" y="4316659"/>
                  <a:pt x="7287228" y="4356896"/>
                  <a:pt x="7201074" y="4323365"/>
                </a:cubicBezTo>
                <a:cubicBezTo>
                  <a:pt x="7187819" y="4410542"/>
                  <a:pt x="7267347" y="4457484"/>
                  <a:pt x="7254092" y="4544661"/>
                </a:cubicBezTo>
                <a:cubicBezTo>
                  <a:pt x="7194446" y="4497720"/>
                  <a:pt x="7148054" y="4464191"/>
                  <a:pt x="7101662" y="4423955"/>
                </a:cubicBezTo>
                <a:cubicBezTo>
                  <a:pt x="7028762" y="4363601"/>
                  <a:pt x="6955860" y="4323365"/>
                  <a:pt x="6863078" y="4363601"/>
                </a:cubicBezTo>
                <a:cubicBezTo>
                  <a:pt x="6776922" y="4397132"/>
                  <a:pt x="6763667" y="4477602"/>
                  <a:pt x="6750412" y="4558074"/>
                </a:cubicBezTo>
                <a:cubicBezTo>
                  <a:pt x="6730531" y="4698898"/>
                  <a:pt x="6710649" y="4712311"/>
                  <a:pt x="6584728" y="4658662"/>
                </a:cubicBezTo>
                <a:cubicBezTo>
                  <a:pt x="6525083" y="4631839"/>
                  <a:pt x="6525083" y="4631839"/>
                  <a:pt x="6472063" y="4698898"/>
                </a:cubicBezTo>
                <a:cubicBezTo>
                  <a:pt x="6425672" y="4765958"/>
                  <a:pt x="6379281" y="4833017"/>
                  <a:pt x="6286497" y="4812899"/>
                </a:cubicBezTo>
                <a:cubicBezTo>
                  <a:pt x="6240106" y="4799488"/>
                  <a:pt x="6233478" y="4833017"/>
                  <a:pt x="6226851" y="4866548"/>
                </a:cubicBezTo>
                <a:cubicBezTo>
                  <a:pt x="6213597" y="4926902"/>
                  <a:pt x="6233478" y="4980549"/>
                  <a:pt x="6253360" y="5034197"/>
                </a:cubicBezTo>
                <a:lnTo>
                  <a:pt x="6275755" y="5142807"/>
                </a:lnTo>
                <a:lnTo>
                  <a:pt x="6290883" y="5144901"/>
                </a:lnTo>
                <a:cubicBezTo>
                  <a:pt x="6296583" y="5146920"/>
                  <a:pt x="6301862" y="5150571"/>
                  <a:pt x="6306386" y="5157190"/>
                </a:cubicBezTo>
                <a:cubicBezTo>
                  <a:pt x="6311668" y="5165063"/>
                  <a:pt x="6328672" y="5164916"/>
                  <a:pt x="6319011" y="5182003"/>
                </a:cubicBezTo>
                <a:cubicBezTo>
                  <a:pt x="6315888" y="5186843"/>
                  <a:pt x="6319313" y="5192946"/>
                  <a:pt x="6324004" y="5192441"/>
                </a:cubicBezTo>
                <a:cubicBezTo>
                  <a:pt x="6343547" y="5192582"/>
                  <a:pt x="6345998" y="5202732"/>
                  <a:pt x="6339953" y="5219709"/>
                </a:cubicBezTo>
                <a:cubicBezTo>
                  <a:pt x="6338295" y="5225236"/>
                  <a:pt x="6344552" y="5229063"/>
                  <a:pt x="6348269" y="5232603"/>
                </a:cubicBezTo>
                <a:cubicBezTo>
                  <a:pt x="6354917" y="5237514"/>
                  <a:pt x="6358342" y="5243617"/>
                  <a:pt x="6353854" y="5251421"/>
                </a:cubicBezTo>
                <a:cubicBezTo>
                  <a:pt x="6349364" y="5259223"/>
                  <a:pt x="6352789" y="5265328"/>
                  <a:pt x="6352991" y="5272623"/>
                </a:cubicBezTo>
                <a:cubicBezTo>
                  <a:pt x="6353494" y="5290864"/>
                  <a:pt x="6354488" y="5313837"/>
                  <a:pt x="6345410" y="5325794"/>
                </a:cubicBezTo>
                <a:cubicBezTo>
                  <a:pt x="6325496" y="5351586"/>
                  <a:pt x="6307048" y="5378065"/>
                  <a:pt x="6286741" y="5402775"/>
                </a:cubicBezTo>
                <a:cubicBezTo>
                  <a:pt x="6284593" y="5403569"/>
                  <a:pt x="6280295" y="5405160"/>
                  <a:pt x="6278437" y="5403390"/>
                </a:cubicBezTo>
                <a:cubicBezTo>
                  <a:pt x="6264165" y="5397612"/>
                  <a:pt x="6251360" y="5392523"/>
                  <a:pt x="6242483" y="5411775"/>
                </a:cubicBezTo>
                <a:cubicBezTo>
                  <a:pt x="6240143" y="5418783"/>
                  <a:pt x="6234960" y="5414557"/>
                  <a:pt x="6232318" y="5410621"/>
                </a:cubicBezTo>
                <a:cubicBezTo>
                  <a:pt x="6222436" y="5393394"/>
                  <a:pt x="6213839" y="5396572"/>
                  <a:pt x="6204862" y="5412179"/>
                </a:cubicBezTo>
                <a:cubicBezTo>
                  <a:pt x="6199006" y="5422942"/>
                  <a:pt x="6193926" y="5422366"/>
                  <a:pt x="6190008" y="5411530"/>
                </a:cubicBezTo>
                <a:cubicBezTo>
                  <a:pt x="6187657" y="5405029"/>
                  <a:pt x="6187064" y="5396649"/>
                  <a:pt x="6177001" y="5399143"/>
                </a:cubicBezTo>
                <a:cubicBezTo>
                  <a:pt x="6153944" y="5402759"/>
                  <a:pt x="6139863" y="5390768"/>
                  <a:pt x="6133886" y="5370867"/>
                </a:cubicBezTo>
                <a:cubicBezTo>
                  <a:pt x="6129869" y="5356384"/>
                  <a:pt x="6123220" y="5351472"/>
                  <a:pt x="6111590" y="5349633"/>
                </a:cubicBezTo>
                <a:cubicBezTo>
                  <a:pt x="6110022" y="5345297"/>
                  <a:pt x="6108456" y="5340963"/>
                  <a:pt x="6106888" y="5336629"/>
                </a:cubicBezTo>
                <a:cubicBezTo>
                  <a:pt x="6115284" y="5326153"/>
                  <a:pt x="6114199" y="5313041"/>
                  <a:pt x="6107059" y="5303399"/>
                </a:cubicBezTo>
                <a:cubicBezTo>
                  <a:pt x="6094634" y="5285881"/>
                  <a:pt x="6095599" y="5268327"/>
                  <a:pt x="6104867" y="5250157"/>
                </a:cubicBezTo>
                <a:cubicBezTo>
                  <a:pt x="6108282" y="5242751"/>
                  <a:pt x="6112087" y="5236430"/>
                  <a:pt x="6111495" y="5228050"/>
                </a:cubicBezTo>
                <a:cubicBezTo>
                  <a:pt x="6109335" y="5215336"/>
                  <a:pt x="6113431" y="5206451"/>
                  <a:pt x="6125644" y="5203162"/>
                </a:cubicBezTo>
                <a:cubicBezTo>
                  <a:pt x="6134241" y="5199982"/>
                  <a:pt x="6138730" y="5192180"/>
                  <a:pt x="6140387" y="5186653"/>
                </a:cubicBezTo>
                <a:cubicBezTo>
                  <a:pt x="6144821" y="5170272"/>
                  <a:pt x="6155026" y="5163118"/>
                  <a:pt x="6166798" y="5158610"/>
                </a:cubicBezTo>
                <a:lnTo>
                  <a:pt x="6167204" y="5158471"/>
                </a:lnTo>
                <a:lnTo>
                  <a:pt x="6167204" y="5114668"/>
                </a:lnTo>
                <a:cubicBezTo>
                  <a:pt x="6167204" y="5074432"/>
                  <a:pt x="6173833" y="5034197"/>
                  <a:pt x="6160576" y="5000667"/>
                </a:cubicBezTo>
                <a:cubicBezTo>
                  <a:pt x="6134067" y="4859842"/>
                  <a:pt x="6054540" y="4826312"/>
                  <a:pt x="5928619" y="4886666"/>
                </a:cubicBezTo>
                <a:cubicBezTo>
                  <a:pt x="5864004" y="4926902"/>
                  <a:pt x="5836666" y="4933188"/>
                  <a:pt x="5801871" y="4905525"/>
                </a:cubicBezTo>
                <a:lnTo>
                  <a:pt x="5774396" y="4878021"/>
                </a:lnTo>
                <a:lnTo>
                  <a:pt x="5763470" y="4886056"/>
                </a:lnTo>
                <a:cubicBezTo>
                  <a:pt x="5729727" y="4907397"/>
                  <a:pt x="5704418" y="4941541"/>
                  <a:pt x="5679111" y="4971417"/>
                </a:cubicBezTo>
                <a:cubicBezTo>
                  <a:pt x="5666458" y="4979953"/>
                  <a:pt x="5670675" y="4992758"/>
                  <a:pt x="5679111" y="5001294"/>
                </a:cubicBezTo>
                <a:cubicBezTo>
                  <a:pt x="5683329" y="5005562"/>
                  <a:pt x="5687547" y="5009831"/>
                  <a:pt x="5687547" y="5014099"/>
                </a:cubicBezTo>
                <a:cubicBezTo>
                  <a:pt x="5708636" y="5095191"/>
                  <a:pt x="5708636" y="5095191"/>
                  <a:pt x="5649584" y="5150676"/>
                </a:cubicBezTo>
                <a:cubicBezTo>
                  <a:pt x="5624277" y="5176286"/>
                  <a:pt x="5607406" y="5223234"/>
                  <a:pt x="5552572" y="5210429"/>
                </a:cubicBezTo>
                <a:cubicBezTo>
                  <a:pt x="5577879" y="5231771"/>
                  <a:pt x="5603188" y="5214698"/>
                  <a:pt x="5620059" y="5227502"/>
                </a:cubicBezTo>
                <a:cubicBezTo>
                  <a:pt x="5645367" y="5236039"/>
                  <a:pt x="5662240" y="5253110"/>
                  <a:pt x="5683329" y="5223234"/>
                </a:cubicBezTo>
                <a:cubicBezTo>
                  <a:pt x="5687547" y="5223234"/>
                  <a:pt x="5700200" y="5227502"/>
                  <a:pt x="5704418" y="5236039"/>
                </a:cubicBezTo>
                <a:cubicBezTo>
                  <a:pt x="5729727" y="5257378"/>
                  <a:pt x="5759252" y="5270183"/>
                  <a:pt x="5788777" y="5282987"/>
                </a:cubicBezTo>
                <a:cubicBezTo>
                  <a:pt x="5856264" y="5304328"/>
                  <a:pt x="5898444" y="5359813"/>
                  <a:pt x="5944842" y="5411030"/>
                </a:cubicBezTo>
                <a:cubicBezTo>
                  <a:pt x="5974368" y="5440906"/>
                  <a:pt x="5987021" y="5483586"/>
                  <a:pt x="5970149" y="5530537"/>
                </a:cubicBezTo>
                <a:cubicBezTo>
                  <a:pt x="5953278" y="5577485"/>
                  <a:pt x="5936407" y="5628702"/>
                  <a:pt x="5890009" y="5658578"/>
                </a:cubicBezTo>
                <a:cubicBezTo>
                  <a:pt x="5881573" y="5667114"/>
                  <a:pt x="5881573" y="5675650"/>
                  <a:pt x="5885791" y="5688455"/>
                </a:cubicBezTo>
                <a:cubicBezTo>
                  <a:pt x="5890009" y="5739672"/>
                  <a:pt x="5911098" y="5786620"/>
                  <a:pt x="5906880" y="5833569"/>
                </a:cubicBezTo>
                <a:cubicBezTo>
                  <a:pt x="5906880" y="5914663"/>
                  <a:pt x="5868919" y="5978683"/>
                  <a:pt x="5801432" y="6029900"/>
                </a:cubicBezTo>
                <a:cubicBezTo>
                  <a:pt x="5767687" y="6051241"/>
                  <a:pt x="5742380" y="6081118"/>
                  <a:pt x="5700200" y="6076850"/>
                </a:cubicBezTo>
                <a:cubicBezTo>
                  <a:pt x="5632713" y="6072582"/>
                  <a:pt x="5561008" y="6093921"/>
                  <a:pt x="5493520" y="6046972"/>
                </a:cubicBezTo>
                <a:cubicBezTo>
                  <a:pt x="5409162" y="5987219"/>
                  <a:pt x="5345892" y="5918930"/>
                  <a:pt x="5350110" y="5807960"/>
                </a:cubicBezTo>
                <a:cubicBezTo>
                  <a:pt x="5350110" y="5799425"/>
                  <a:pt x="5354328" y="5786620"/>
                  <a:pt x="5350110" y="5773816"/>
                </a:cubicBezTo>
                <a:cubicBezTo>
                  <a:pt x="5345892" y="5752475"/>
                  <a:pt x="5341674" y="5726867"/>
                  <a:pt x="5329021" y="5709794"/>
                </a:cubicBezTo>
                <a:cubicBezTo>
                  <a:pt x="5320585" y="5696991"/>
                  <a:pt x="5291058" y="5701258"/>
                  <a:pt x="5274187" y="5701258"/>
                </a:cubicBezTo>
                <a:cubicBezTo>
                  <a:pt x="5202482" y="5709794"/>
                  <a:pt x="5139212" y="5671382"/>
                  <a:pt x="5067508" y="5684187"/>
                </a:cubicBezTo>
                <a:cubicBezTo>
                  <a:pt x="5054854" y="5688455"/>
                  <a:pt x="5042200" y="5679919"/>
                  <a:pt x="5033764" y="5692723"/>
                </a:cubicBezTo>
                <a:cubicBezTo>
                  <a:pt x="5029547" y="5714063"/>
                  <a:pt x="5067508" y="5688455"/>
                  <a:pt x="5059072" y="5718331"/>
                </a:cubicBezTo>
                <a:cubicBezTo>
                  <a:pt x="5046418" y="5752475"/>
                  <a:pt x="5059072" y="5765279"/>
                  <a:pt x="5080161" y="5752475"/>
                </a:cubicBezTo>
                <a:cubicBezTo>
                  <a:pt x="5118123" y="5731135"/>
                  <a:pt x="5156084" y="5739672"/>
                  <a:pt x="5194046" y="5735404"/>
                </a:cubicBezTo>
                <a:cubicBezTo>
                  <a:pt x="5210918" y="5735404"/>
                  <a:pt x="5219353" y="5739672"/>
                  <a:pt x="5215136" y="5761011"/>
                </a:cubicBezTo>
                <a:cubicBezTo>
                  <a:pt x="5215136" y="5773816"/>
                  <a:pt x="5219353" y="5786620"/>
                  <a:pt x="5198264" y="5790889"/>
                </a:cubicBezTo>
                <a:cubicBezTo>
                  <a:pt x="5151866" y="5795157"/>
                  <a:pt x="5105470" y="5825032"/>
                  <a:pt x="5059072" y="5790889"/>
                </a:cubicBezTo>
                <a:cubicBezTo>
                  <a:pt x="5046418" y="5782352"/>
                  <a:pt x="5016891" y="5803693"/>
                  <a:pt x="5012673" y="5816496"/>
                </a:cubicBezTo>
                <a:cubicBezTo>
                  <a:pt x="5000020" y="5880517"/>
                  <a:pt x="5025329" y="5944539"/>
                  <a:pt x="5088596" y="5974415"/>
                </a:cubicBezTo>
                <a:cubicBezTo>
                  <a:pt x="5139212" y="5995756"/>
                  <a:pt x="5189828" y="6021365"/>
                  <a:pt x="5227789" y="6064045"/>
                </a:cubicBezTo>
                <a:cubicBezTo>
                  <a:pt x="5240444" y="6076850"/>
                  <a:pt x="5253098" y="6085385"/>
                  <a:pt x="5269969" y="6068313"/>
                </a:cubicBezTo>
                <a:cubicBezTo>
                  <a:pt x="5282623" y="6051241"/>
                  <a:pt x="5286841" y="6081118"/>
                  <a:pt x="5299494" y="6081118"/>
                </a:cubicBezTo>
                <a:cubicBezTo>
                  <a:pt x="5312149" y="6076850"/>
                  <a:pt x="5341674" y="6072582"/>
                  <a:pt x="5333239" y="6098189"/>
                </a:cubicBezTo>
                <a:cubicBezTo>
                  <a:pt x="5329021" y="6115262"/>
                  <a:pt x="5316368" y="6132335"/>
                  <a:pt x="5291058" y="6128067"/>
                </a:cubicBezTo>
                <a:cubicBezTo>
                  <a:pt x="5278405" y="6128067"/>
                  <a:pt x="5269969" y="6119530"/>
                  <a:pt x="5261533" y="6115262"/>
                </a:cubicBezTo>
                <a:cubicBezTo>
                  <a:pt x="5185610" y="6089653"/>
                  <a:pt x="5122341" y="6038436"/>
                  <a:pt x="5046418" y="6000024"/>
                </a:cubicBezTo>
                <a:cubicBezTo>
                  <a:pt x="5037982" y="5995756"/>
                  <a:pt x="5029547" y="5991487"/>
                  <a:pt x="5016891" y="5987219"/>
                </a:cubicBezTo>
                <a:cubicBezTo>
                  <a:pt x="4970495" y="5965880"/>
                  <a:pt x="4932533" y="5991487"/>
                  <a:pt x="4928315" y="6042704"/>
                </a:cubicBezTo>
                <a:cubicBezTo>
                  <a:pt x="4928315" y="6059777"/>
                  <a:pt x="4928315" y="6081118"/>
                  <a:pt x="4928315" y="6102457"/>
                </a:cubicBezTo>
                <a:cubicBezTo>
                  <a:pt x="4928315" y="6119530"/>
                  <a:pt x="4928315" y="6140870"/>
                  <a:pt x="4928315" y="6166479"/>
                </a:cubicBezTo>
                <a:cubicBezTo>
                  <a:pt x="4890354" y="6166479"/>
                  <a:pt x="4848174" y="6153674"/>
                  <a:pt x="4818649" y="6166479"/>
                </a:cubicBezTo>
                <a:cubicBezTo>
                  <a:pt x="4784904" y="6183552"/>
                  <a:pt x="4763815" y="6221964"/>
                  <a:pt x="4734289" y="6251839"/>
                </a:cubicBezTo>
                <a:cubicBezTo>
                  <a:pt x="4708981" y="6273181"/>
                  <a:pt x="4687892" y="6298790"/>
                  <a:pt x="4662583" y="6320129"/>
                </a:cubicBezTo>
                <a:cubicBezTo>
                  <a:pt x="4633058" y="6350007"/>
                  <a:pt x="4633058" y="6350007"/>
                  <a:pt x="4590878" y="6324397"/>
                </a:cubicBezTo>
                <a:cubicBezTo>
                  <a:pt x="4557136" y="6307324"/>
                  <a:pt x="4493866" y="6320129"/>
                  <a:pt x="4468559" y="6350007"/>
                </a:cubicBezTo>
                <a:cubicBezTo>
                  <a:pt x="4460121" y="6358541"/>
                  <a:pt x="4455904" y="6367078"/>
                  <a:pt x="4455904" y="6371346"/>
                </a:cubicBezTo>
                <a:cubicBezTo>
                  <a:pt x="4468559" y="6422563"/>
                  <a:pt x="4434814" y="6465245"/>
                  <a:pt x="4439032" y="6512193"/>
                </a:cubicBezTo>
                <a:cubicBezTo>
                  <a:pt x="4443250" y="6533533"/>
                  <a:pt x="4426379" y="6546337"/>
                  <a:pt x="4413725" y="6554874"/>
                </a:cubicBezTo>
                <a:cubicBezTo>
                  <a:pt x="4405289" y="6559142"/>
                  <a:pt x="4392634" y="6554874"/>
                  <a:pt x="4392634" y="6546337"/>
                </a:cubicBezTo>
                <a:cubicBezTo>
                  <a:pt x="4388416" y="6512193"/>
                  <a:pt x="4388416" y="6478048"/>
                  <a:pt x="4388416" y="6443904"/>
                </a:cubicBezTo>
                <a:cubicBezTo>
                  <a:pt x="4392634" y="6409760"/>
                  <a:pt x="4384198" y="6392687"/>
                  <a:pt x="4358891" y="6405492"/>
                </a:cubicBezTo>
                <a:cubicBezTo>
                  <a:pt x="4337802" y="6409760"/>
                  <a:pt x="4316711" y="6422563"/>
                  <a:pt x="4299840" y="6431099"/>
                </a:cubicBezTo>
                <a:cubicBezTo>
                  <a:pt x="4287187" y="6443904"/>
                  <a:pt x="4278750" y="6456708"/>
                  <a:pt x="4261879" y="6469511"/>
                </a:cubicBezTo>
                <a:cubicBezTo>
                  <a:pt x="4240788" y="6443904"/>
                  <a:pt x="4240788" y="6414026"/>
                  <a:pt x="4257661" y="6392687"/>
                </a:cubicBezTo>
                <a:cubicBezTo>
                  <a:pt x="4282968" y="6362809"/>
                  <a:pt x="4253442" y="6358541"/>
                  <a:pt x="4240788" y="6354275"/>
                </a:cubicBezTo>
                <a:cubicBezTo>
                  <a:pt x="4232352" y="6350007"/>
                  <a:pt x="4207046" y="6341470"/>
                  <a:pt x="4202827" y="6367078"/>
                </a:cubicBezTo>
                <a:cubicBezTo>
                  <a:pt x="4202827" y="6405492"/>
                  <a:pt x="4185956" y="6435367"/>
                  <a:pt x="4185956" y="6473779"/>
                </a:cubicBezTo>
                <a:cubicBezTo>
                  <a:pt x="4177518" y="6546337"/>
                  <a:pt x="4177518" y="6618895"/>
                  <a:pt x="4152212" y="6691451"/>
                </a:cubicBezTo>
                <a:cubicBezTo>
                  <a:pt x="4147994" y="6699988"/>
                  <a:pt x="4152212" y="6717060"/>
                  <a:pt x="4152212" y="6729865"/>
                </a:cubicBezTo>
                <a:cubicBezTo>
                  <a:pt x="4152212" y="6746936"/>
                  <a:pt x="4156429" y="6764009"/>
                  <a:pt x="4135340" y="6759741"/>
                </a:cubicBezTo>
                <a:cubicBezTo>
                  <a:pt x="4118469" y="6759741"/>
                  <a:pt x="4110031" y="6746936"/>
                  <a:pt x="4105814" y="6734133"/>
                </a:cubicBezTo>
                <a:cubicBezTo>
                  <a:pt x="4097378" y="6725597"/>
                  <a:pt x="4105814" y="6712792"/>
                  <a:pt x="4101596" y="6704256"/>
                </a:cubicBezTo>
                <a:cubicBezTo>
                  <a:pt x="4093160" y="6670112"/>
                  <a:pt x="4122687" y="6653039"/>
                  <a:pt x="4122687" y="6623163"/>
                </a:cubicBezTo>
                <a:cubicBezTo>
                  <a:pt x="4118469" y="6601822"/>
                  <a:pt x="4110031" y="6571946"/>
                  <a:pt x="4131122" y="6550605"/>
                </a:cubicBezTo>
                <a:cubicBezTo>
                  <a:pt x="4143776" y="6537801"/>
                  <a:pt x="4135340" y="6520730"/>
                  <a:pt x="4135340" y="6503657"/>
                </a:cubicBezTo>
                <a:cubicBezTo>
                  <a:pt x="4139558" y="6469511"/>
                  <a:pt x="4131122" y="6431099"/>
                  <a:pt x="4139558" y="6401223"/>
                </a:cubicBezTo>
                <a:cubicBezTo>
                  <a:pt x="4152212" y="6350007"/>
                  <a:pt x="4135340" y="6315861"/>
                  <a:pt x="4097378" y="6285985"/>
                </a:cubicBezTo>
                <a:cubicBezTo>
                  <a:pt x="4055199" y="6294522"/>
                  <a:pt x="4080506" y="6345738"/>
                  <a:pt x="4050982" y="6362809"/>
                </a:cubicBezTo>
                <a:cubicBezTo>
                  <a:pt x="4055199" y="6431099"/>
                  <a:pt x="4017237" y="6486584"/>
                  <a:pt x="4017237" y="6554874"/>
                </a:cubicBezTo>
                <a:cubicBezTo>
                  <a:pt x="4017237" y="6593286"/>
                  <a:pt x="3987712" y="6627431"/>
                  <a:pt x="3983494" y="6665844"/>
                </a:cubicBezTo>
                <a:cubicBezTo>
                  <a:pt x="3979276" y="6682916"/>
                  <a:pt x="3958185" y="6678648"/>
                  <a:pt x="3945532" y="6674380"/>
                </a:cubicBezTo>
                <a:cubicBezTo>
                  <a:pt x="3932878" y="6674380"/>
                  <a:pt x="3932878" y="6657307"/>
                  <a:pt x="3937096" y="6648771"/>
                </a:cubicBezTo>
                <a:cubicBezTo>
                  <a:pt x="3966621" y="6589018"/>
                  <a:pt x="3962403" y="6516462"/>
                  <a:pt x="3983494" y="6456708"/>
                </a:cubicBezTo>
                <a:cubicBezTo>
                  <a:pt x="3991930" y="6435367"/>
                  <a:pt x="3991930" y="6414026"/>
                  <a:pt x="4000366" y="6392687"/>
                </a:cubicBezTo>
                <a:cubicBezTo>
                  <a:pt x="4013019" y="6358541"/>
                  <a:pt x="3987712" y="6320129"/>
                  <a:pt x="3975059" y="6285985"/>
                </a:cubicBezTo>
                <a:cubicBezTo>
                  <a:pt x="3962403" y="6247573"/>
                  <a:pt x="3958185" y="6204891"/>
                  <a:pt x="3970841" y="6170747"/>
                </a:cubicBezTo>
                <a:cubicBezTo>
                  <a:pt x="3987712" y="6136603"/>
                  <a:pt x="3975059" y="6110994"/>
                  <a:pt x="3970841" y="6081118"/>
                </a:cubicBezTo>
                <a:cubicBezTo>
                  <a:pt x="3962403" y="6038436"/>
                  <a:pt x="3941314" y="6008560"/>
                  <a:pt x="3920225" y="5974415"/>
                </a:cubicBezTo>
                <a:cubicBezTo>
                  <a:pt x="3911789" y="5953075"/>
                  <a:pt x="3894916" y="5936002"/>
                  <a:pt x="3865391" y="5957344"/>
                </a:cubicBezTo>
                <a:cubicBezTo>
                  <a:pt x="3844302" y="5970148"/>
                  <a:pt x="3814775" y="5961612"/>
                  <a:pt x="3802122" y="5936002"/>
                </a:cubicBezTo>
                <a:cubicBezTo>
                  <a:pt x="3776814" y="5897590"/>
                  <a:pt x="3738852" y="5901859"/>
                  <a:pt x="3705109" y="5910395"/>
                </a:cubicBezTo>
                <a:cubicBezTo>
                  <a:pt x="3646058" y="5927466"/>
                  <a:pt x="3591224" y="5940271"/>
                  <a:pt x="3527954" y="5944539"/>
                </a:cubicBezTo>
                <a:cubicBezTo>
                  <a:pt x="3502647" y="5944539"/>
                  <a:pt x="3477338" y="5931734"/>
                  <a:pt x="3452031" y="5923198"/>
                </a:cubicBezTo>
                <a:cubicBezTo>
                  <a:pt x="3367673" y="5880517"/>
                  <a:pt x="3308621" y="5812228"/>
                  <a:pt x="3258005" y="5735404"/>
                </a:cubicBezTo>
                <a:lnTo>
                  <a:pt x="3220406" y="5669457"/>
                </a:lnTo>
                <a:lnTo>
                  <a:pt x="3215818" y="5692352"/>
                </a:lnTo>
                <a:cubicBezTo>
                  <a:pt x="3208017" y="5716157"/>
                  <a:pt x="3194363" y="5715170"/>
                  <a:pt x="3157306" y="5699382"/>
                </a:cubicBezTo>
                <a:cubicBezTo>
                  <a:pt x="3133902" y="5688857"/>
                  <a:pt x="3133902" y="5688857"/>
                  <a:pt x="3113098" y="5715170"/>
                </a:cubicBezTo>
                <a:cubicBezTo>
                  <a:pt x="3094894" y="5741483"/>
                  <a:pt x="3076690" y="5767796"/>
                  <a:pt x="3040283" y="5759902"/>
                </a:cubicBezTo>
                <a:cubicBezTo>
                  <a:pt x="3022080" y="5754640"/>
                  <a:pt x="3019481" y="5767796"/>
                  <a:pt x="3016879" y="5780953"/>
                </a:cubicBezTo>
                <a:cubicBezTo>
                  <a:pt x="3011678" y="5804635"/>
                  <a:pt x="3019481" y="5825687"/>
                  <a:pt x="3027282" y="5846736"/>
                </a:cubicBezTo>
                <a:cubicBezTo>
                  <a:pt x="3040283" y="5878313"/>
                  <a:pt x="3040283" y="5907257"/>
                  <a:pt x="3024681" y="5936202"/>
                </a:cubicBezTo>
                <a:cubicBezTo>
                  <a:pt x="3014279" y="5936202"/>
                  <a:pt x="3003876" y="5936202"/>
                  <a:pt x="2993474" y="5936202"/>
                </a:cubicBezTo>
                <a:cubicBezTo>
                  <a:pt x="2990875" y="5917783"/>
                  <a:pt x="2990875" y="5899363"/>
                  <a:pt x="2993474" y="5878313"/>
                </a:cubicBezTo>
                <a:cubicBezTo>
                  <a:pt x="2993474" y="5862524"/>
                  <a:pt x="2996075" y="5846736"/>
                  <a:pt x="2990875" y="5833580"/>
                </a:cubicBezTo>
                <a:cubicBezTo>
                  <a:pt x="2980473" y="5778322"/>
                  <a:pt x="2949266" y="5765166"/>
                  <a:pt x="2899857" y="5788848"/>
                </a:cubicBezTo>
                <a:lnTo>
                  <a:pt x="2873093" y="5799004"/>
                </a:lnTo>
                <a:lnTo>
                  <a:pt x="2883476" y="5849790"/>
                </a:lnTo>
                <a:cubicBezTo>
                  <a:pt x="2881017" y="5887605"/>
                  <a:pt x="2890852" y="5905058"/>
                  <a:pt x="2912976" y="5919602"/>
                </a:cubicBezTo>
                <a:cubicBezTo>
                  <a:pt x="2912976" y="5931236"/>
                  <a:pt x="2912976" y="5942873"/>
                  <a:pt x="2912976" y="5954508"/>
                </a:cubicBezTo>
                <a:cubicBezTo>
                  <a:pt x="2888393" y="5971960"/>
                  <a:pt x="2881017" y="6003958"/>
                  <a:pt x="2888393" y="6033046"/>
                </a:cubicBezTo>
                <a:cubicBezTo>
                  <a:pt x="2900685" y="6085404"/>
                  <a:pt x="2885935" y="6126127"/>
                  <a:pt x="2853976" y="6161032"/>
                </a:cubicBezTo>
                <a:cubicBezTo>
                  <a:pt x="2841684" y="6175577"/>
                  <a:pt x="2829393" y="6187212"/>
                  <a:pt x="2824476" y="6207573"/>
                </a:cubicBezTo>
                <a:cubicBezTo>
                  <a:pt x="2819560" y="6239570"/>
                  <a:pt x="2804810" y="6257023"/>
                  <a:pt x="2777768" y="6254115"/>
                </a:cubicBezTo>
                <a:cubicBezTo>
                  <a:pt x="2758101" y="6254115"/>
                  <a:pt x="2743350" y="6268658"/>
                  <a:pt x="2735976" y="6280293"/>
                </a:cubicBezTo>
                <a:cubicBezTo>
                  <a:pt x="2694184" y="6350104"/>
                  <a:pt x="2632725" y="6312290"/>
                  <a:pt x="2581100" y="6321016"/>
                </a:cubicBezTo>
                <a:cubicBezTo>
                  <a:pt x="2558974" y="6323926"/>
                  <a:pt x="2512265" y="6338469"/>
                  <a:pt x="2502432" y="6318108"/>
                </a:cubicBezTo>
                <a:cubicBezTo>
                  <a:pt x="2472932" y="6259931"/>
                  <a:pt x="2396724" y="6283203"/>
                  <a:pt x="2379515" y="6204665"/>
                </a:cubicBezTo>
                <a:cubicBezTo>
                  <a:pt x="2374598" y="6181394"/>
                  <a:pt x="2340182" y="6166850"/>
                  <a:pt x="2372140" y="6134854"/>
                </a:cubicBezTo>
                <a:cubicBezTo>
                  <a:pt x="2381974" y="6126127"/>
                  <a:pt x="2379515" y="6108674"/>
                  <a:pt x="2369681" y="6105766"/>
                </a:cubicBezTo>
                <a:lnTo>
                  <a:pt x="2339874" y="6073376"/>
                </a:lnTo>
                <a:lnTo>
                  <a:pt x="2339057" y="6172491"/>
                </a:lnTo>
                <a:cubicBezTo>
                  <a:pt x="2372429" y="6293862"/>
                  <a:pt x="2332383" y="6388264"/>
                  <a:pt x="2245613" y="6469179"/>
                </a:cubicBezTo>
                <a:cubicBezTo>
                  <a:pt x="2212239" y="6502892"/>
                  <a:pt x="2178865" y="6529863"/>
                  <a:pt x="2165516" y="6577064"/>
                </a:cubicBezTo>
                <a:cubicBezTo>
                  <a:pt x="2152166" y="6651236"/>
                  <a:pt x="2112120" y="6691693"/>
                  <a:pt x="2038697" y="6684950"/>
                </a:cubicBezTo>
                <a:cubicBezTo>
                  <a:pt x="1985301" y="6684950"/>
                  <a:pt x="1945253" y="6718666"/>
                  <a:pt x="1925229" y="6745637"/>
                </a:cubicBezTo>
                <a:cubicBezTo>
                  <a:pt x="1811760" y="6907466"/>
                  <a:pt x="1644893" y="6819809"/>
                  <a:pt x="1504727" y="6840037"/>
                </a:cubicBezTo>
                <a:cubicBezTo>
                  <a:pt x="1444654" y="6846780"/>
                  <a:pt x="1317836" y="6880495"/>
                  <a:pt x="1291137" y="6833294"/>
                </a:cubicBezTo>
                <a:cubicBezTo>
                  <a:pt x="1211042" y="6698437"/>
                  <a:pt x="1004128" y="6752379"/>
                  <a:pt x="957405" y="6570322"/>
                </a:cubicBezTo>
                <a:cubicBezTo>
                  <a:pt x="944055" y="6516378"/>
                  <a:pt x="850611" y="6482664"/>
                  <a:pt x="937381" y="6408492"/>
                </a:cubicBezTo>
                <a:cubicBezTo>
                  <a:pt x="964080" y="6388264"/>
                  <a:pt x="957405" y="6347806"/>
                  <a:pt x="930706" y="6341063"/>
                </a:cubicBezTo>
                <a:cubicBezTo>
                  <a:pt x="823912" y="6300605"/>
                  <a:pt x="830586" y="6239920"/>
                  <a:pt x="897334" y="6159005"/>
                </a:cubicBezTo>
                <a:cubicBezTo>
                  <a:pt x="917356" y="6132033"/>
                  <a:pt x="890659" y="6098319"/>
                  <a:pt x="877310" y="6071348"/>
                </a:cubicBezTo>
                <a:cubicBezTo>
                  <a:pt x="850611" y="6030890"/>
                  <a:pt x="843936" y="5990433"/>
                  <a:pt x="883984" y="5956718"/>
                </a:cubicBezTo>
                <a:cubicBezTo>
                  <a:pt x="924031" y="5923004"/>
                  <a:pt x="917356" y="5882546"/>
                  <a:pt x="930706" y="5842089"/>
                </a:cubicBezTo>
                <a:cubicBezTo>
                  <a:pt x="964080" y="5740945"/>
                  <a:pt x="1004128" y="5612831"/>
                  <a:pt x="1077548" y="5565630"/>
                </a:cubicBezTo>
                <a:cubicBezTo>
                  <a:pt x="1157645" y="5515058"/>
                  <a:pt x="1236071" y="5462802"/>
                  <a:pt x="1314498" y="5411386"/>
                </a:cubicBezTo>
                <a:lnTo>
                  <a:pt x="1549789" y="5263244"/>
                </a:lnTo>
                <a:lnTo>
                  <a:pt x="1515990" y="5193357"/>
                </a:lnTo>
                <a:cubicBezTo>
                  <a:pt x="1499119" y="5125069"/>
                  <a:pt x="1465376" y="5061047"/>
                  <a:pt x="1452723" y="4988490"/>
                </a:cubicBezTo>
                <a:cubicBezTo>
                  <a:pt x="1448505" y="4958614"/>
                  <a:pt x="1427414" y="4945809"/>
                  <a:pt x="1402107" y="4933005"/>
                </a:cubicBezTo>
                <a:cubicBezTo>
                  <a:pt x="1385235" y="4928736"/>
                  <a:pt x="1368362" y="4915932"/>
                  <a:pt x="1368362" y="4898861"/>
                </a:cubicBezTo>
                <a:cubicBezTo>
                  <a:pt x="1372580" y="4864715"/>
                  <a:pt x="1343055" y="4851912"/>
                  <a:pt x="1326184" y="4830571"/>
                </a:cubicBezTo>
                <a:cubicBezTo>
                  <a:pt x="1292439" y="4907397"/>
                  <a:pt x="1279785" y="4988490"/>
                  <a:pt x="1284003" y="5061047"/>
                </a:cubicBezTo>
                <a:cubicBezTo>
                  <a:pt x="1284003" y="5095191"/>
                  <a:pt x="1309312" y="5103728"/>
                  <a:pt x="1321966" y="5125069"/>
                </a:cubicBezTo>
                <a:cubicBezTo>
                  <a:pt x="1343055" y="5159213"/>
                  <a:pt x="1355708" y="5189088"/>
                  <a:pt x="1351491" y="5231771"/>
                </a:cubicBezTo>
                <a:cubicBezTo>
                  <a:pt x="1351491" y="5257378"/>
                  <a:pt x="1351491" y="5278719"/>
                  <a:pt x="1351491" y="5312863"/>
                </a:cubicBezTo>
                <a:cubicBezTo>
                  <a:pt x="1309312" y="5295792"/>
                  <a:pt x="1267132" y="5291524"/>
                  <a:pt x="1262914" y="5231771"/>
                </a:cubicBezTo>
                <a:cubicBezTo>
                  <a:pt x="1262914" y="5206161"/>
                  <a:pt x="1237607" y="5163481"/>
                  <a:pt x="1208080" y="5159213"/>
                </a:cubicBezTo>
                <a:cubicBezTo>
                  <a:pt x="1174337" y="5154945"/>
                  <a:pt x="1178555" y="5129337"/>
                  <a:pt x="1174337" y="5116532"/>
                </a:cubicBezTo>
                <a:cubicBezTo>
                  <a:pt x="1165902" y="5082387"/>
                  <a:pt x="1153246" y="5043975"/>
                  <a:pt x="1132157" y="5018367"/>
                </a:cubicBezTo>
                <a:cubicBezTo>
                  <a:pt x="1106850" y="4988490"/>
                  <a:pt x="1123722" y="4950077"/>
                  <a:pt x="1102632" y="4915932"/>
                </a:cubicBezTo>
                <a:cubicBezTo>
                  <a:pt x="1089977" y="4898861"/>
                  <a:pt x="1089977" y="4877520"/>
                  <a:pt x="1060452" y="4864715"/>
                </a:cubicBezTo>
                <a:cubicBezTo>
                  <a:pt x="1022490" y="4847644"/>
                  <a:pt x="1005618" y="4813498"/>
                  <a:pt x="1018272" y="4766550"/>
                </a:cubicBezTo>
                <a:cubicBezTo>
                  <a:pt x="1039363" y="4762281"/>
                  <a:pt x="1064670" y="4766550"/>
                  <a:pt x="1081541" y="4758013"/>
                </a:cubicBezTo>
                <a:cubicBezTo>
                  <a:pt x="1102632" y="4740942"/>
                  <a:pt x="1115286" y="4715333"/>
                  <a:pt x="1115286" y="4685457"/>
                </a:cubicBezTo>
                <a:cubicBezTo>
                  <a:pt x="1115286" y="4664116"/>
                  <a:pt x="1140593" y="4659848"/>
                  <a:pt x="1136375" y="4634240"/>
                </a:cubicBezTo>
                <a:cubicBezTo>
                  <a:pt x="1132157" y="4621436"/>
                  <a:pt x="1161682" y="4634240"/>
                  <a:pt x="1165902" y="4617168"/>
                </a:cubicBezTo>
                <a:cubicBezTo>
                  <a:pt x="1165902" y="4612899"/>
                  <a:pt x="1144811" y="4612899"/>
                  <a:pt x="1136375" y="4604363"/>
                </a:cubicBezTo>
                <a:cubicBezTo>
                  <a:pt x="1127939" y="4591558"/>
                  <a:pt x="1123722" y="4578755"/>
                  <a:pt x="1115286" y="4561683"/>
                </a:cubicBezTo>
                <a:cubicBezTo>
                  <a:pt x="1111068" y="4540342"/>
                  <a:pt x="1119504" y="4527537"/>
                  <a:pt x="1144811" y="4523270"/>
                </a:cubicBezTo>
                <a:cubicBezTo>
                  <a:pt x="1182773" y="4520069"/>
                  <a:pt x="1201753" y="4509666"/>
                  <a:pt x="1210652" y="4481255"/>
                </a:cubicBezTo>
                <a:lnTo>
                  <a:pt x="1213057" y="4466973"/>
                </a:lnTo>
                <a:lnTo>
                  <a:pt x="1077645" y="4505872"/>
                </a:lnTo>
                <a:lnTo>
                  <a:pt x="1064670" y="4519002"/>
                </a:lnTo>
                <a:cubicBezTo>
                  <a:pt x="1052016" y="4527537"/>
                  <a:pt x="1043581" y="4527537"/>
                  <a:pt x="1035145" y="4519002"/>
                </a:cubicBezTo>
                <a:lnTo>
                  <a:pt x="1035145" y="4518081"/>
                </a:lnTo>
                <a:lnTo>
                  <a:pt x="894874" y="4558376"/>
                </a:lnTo>
                <a:lnTo>
                  <a:pt x="886329" y="4539881"/>
                </a:lnTo>
                <a:cubicBezTo>
                  <a:pt x="861154" y="4446146"/>
                  <a:pt x="859500" y="4471757"/>
                  <a:pt x="835664" y="4478306"/>
                </a:cubicBezTo>
                <a:cubicBezTo>
                  <a:pt x="803880" y="4487040"/>
                  <a:pt x="778396" y="4519226"/>
                  <a:pt x="735676" y="4455468"/>
                </a:cubicBezTo>
                <a:cubicBezTo>
                  <a:pt x="727729" y="4457653"/>
                  <a:pt x="713490" y="4436385"/>
                  <a:pt x="707197" y="4412955"/>
                </a:cubicBezTo>
                <a:cubicBezTo>
                  <a:pt x="694612" y="4366099"/>
                  <a:pt x="708849" y="4387347"/>
                  <a:pt x="716794" y="4385164"/>
                </a:cubicBezTo>
                <a:cubicBezTo>
                  <a:pt x="780361" y="4367695"/>
                  <a:pt x="843927" y="4350229"/>
                  <a:pt x="907490" y="4332762"/>
                </a:cubicBezTo>
                <a:cubicBezTo>
                  <a:pt x="915436" y="4330579"/>
                  <a:pt x="931330" y="4326211"/>
                  <a:pt x="925036" y="4302781"/>
                </a:cubicBezTo>
                <a:cubicBezTo>
                  <a:pt x="926683" y="4277149"/>
                  <a:pt x="914098" y="4230294"/>
                  <a:pt x="915747" y="4204662"/>
                </a:cubicBezTo>
                <a:cubicBezTo>
                  <a:pt x="901508" y="4183415"/>
                  <a:pt x="887273" y="4162168"/>
                  <a:pt x="863433" y="4168719"/>
                </a:cubicBezTo>
                <a:cubicBezTo>
                  <a:pt x="831653" y="4177451"/>
                  <a:pt x="788932" y="4113698"/>
                  <a:pt x="763444" y="4145862"/>
                </a:cubicBezTo>
                <a:cubicBezTo>
                  <a:pt x="714431" y="4058679"/>
                  <a:pt x="699879" y="4163327"/>
                  <a:pt x="650868" y="4076144"/>
                </a:cubicBezTo>
                <a:cubicBezTo>
                  <a:pt x="619084" y="4084878"/>
                  <a:pt x="587303" y="4093612"/>
                  <a:pt x="555520" y="4102346"/>
                </a:cubicBezTo>
                <a:cubicBezTo>
                  <a:pt x="531682" y="4108896"/>
                  <a:pt x="507846" y="4115445"/>
                  <a:pt x="490298" y="4145422"/>
                </a:cubicBezTo>
                <a:cubicBezTo>
                  <a:pt x="474409" y="4149788"/>
                  <a:pt x="453878" y="4105117"/>
                  <a:pt x="439634" y="4083851"/>
                </a:cubicBezTo>
                <a:cubicBezTo>
                  <a:pt x="433341" y="4060421"/>
                  <a:pt x="427049" y="4036995"/>
                  <a:pt x="428698" y="4011359"/>
                </a:cubicBezTo>
                <a:cubicBezTo>
                  <a:pt x="444590" y="4006993"/>
                  <a:pt x="452536" y="4004808"/>
                  <a:pt x="468426" y="4000442"/>
                </a:cubicBezTo>
                <a:cubicBezTo>
                  <a:pt x="500210" y="3991708"/>
                  <a:pt x="533645" y="3957365"/>
                  <a:pt x="578018" y="3995512"/>
                </a:cubicBezTo>
                <a:cubicBezTo>
                  <a:pt x="630332" y="4031448"/>
                  <a:pt x="636938" y="3928983"/>
                  <a:pt x="675015" y="3943673"/>
                </a:cubicBezTo>
                <a:cubicBezTo>
                  <a:pt x="689257" y="3964943"/>
                  <a:pt x="705148" y="3960576"/>
                  <a:pt x="700505" y="3911513"/>
                </a:cubicBezTo>
                <a:cubicBezTo>
                  <a:pt x="630646" y="3905551"/>
                  <a:pt x="546546" y="3878324"/>
                  <a:pt x="481333" y="3921422"/>
                </a:cubicBezTo>
                <a:cubicBezTo>
                  <a:pt x="473386" y="3923605"/>
                  <a:pt x="451200" y="3904524"/>
                  <a:pt x="449550" y="3930156"/>
                </a:cubicBezTo>
                <a:cubicBezTo>
                  <a:pt x="439951" y="3957954"/>
                  <a:pt x="406832" y="3866401"/>
                  <a:pt x="397233" y="3894199"/>
                </a:cubicBezTo>
                <a:cubicBezTo>
                  <a:pt x="389287" y="3896384"/>
                  <a:pt x="376697" y="3849504"/>
                  <a:pt x="370404" y="3826073"/>
                </a:cubicBezTo>
                <a:cubicBezTo>
                  <a:pt x="357813" y="3779199"/>
                  <a:pt x="365760" y="3777016"/>
                  <a:pt x="373706" y="3774833"/>
                </a:cubicBezTo>
                <a:cubicBezTo>
                  <a:pt x="413434" y="3763916"/>
                  <a:pt x="453163" y="3752998"/>
                  <a:pt x="492892" y="3742081"/>
                </a:cubicBezTo>
                <a:cubicBezTo>
                  <a:pt x="446870" y="3729568"/>
                  <a:pt x="388263" y="3670181"/>
                  <a:pt x="340587" y="3683282"/>
                </a:cubicBezTo>
                <a:cubicBezTo>
                  <a:pt x="338938" y="3708915"/>
                  <a:pt x="323048" y="3713282"/>
                  <a:pt x="304166" y="3642972"/>
                </a:cubicBezTo>
                <a:cubicBezTo>
                  <a:pt x="291576" y="3596094"/>
                  <a:pt x="313756" y="3615156"/>
                  <a:pt x="329650" y="3610788"/>
                </a:cubicBezTo>
                <a:cubicBezTo>
                  <a:pt x="393215" y="3593321"/>
                  <a:pt x="456778" y="3575855"/>
                  <a:pt x="528290" y="3556205"/>
                </a:cubicBezTo>
                <a:cubicBezTo>
                  <a:pt x="536235" y="3554020"/>
                  <a:pt x="558425" y="3573103"/>
                  <a:pt x="547488" y="3500617"/>
                </a:cubicBezTo>
                <a:cubicBezTo>
                  <a:pt x="531597" y="3504981"/>
                  <a:pt x="506107" y="3537139"/>
                  <a:pt x="491869" y="3515899"/>
                </a:cubicBezTo>
                <a:cubicBezTo>
                  <a:pt x="449149" y="3452141"/>
                  <a:pt x="437898" y="3505552"/>
                  <a:pt x="401475" y="3465241"/>
                </a:cubicBezTo>
                <a:cubicBezTo>
                  <a:pt x="379293" y="3446182"/>
                  <a:pt x="353803" y="3478341"/>
                  <a:pt x="329965" y="3484891"/>
                </a:cubicBezTo>
                <a:cubicBezTo>
                  <a:pt x="314074" y="3489259"/>
                  <a:pt x="299839" y="3468016"/>
                  <a:pt x="287249" y="3421137"/>
                </a:cubicBezTo>
                <a:cubicBezTo>
                  <a:pt x="280957" y="3397708"/>
                  <a:pt x="276310" y="3348650"/>
                  <a:pt x="292203" y="3344284"/>
                </a:cubicBezTo>
                <a:cubicBezTo>
                  <a:pt x="354112" y="3352426"/>
                  <a:pt x="409731" y="3337141"/>
                  <a:pt x="459059" y="3298432"/>
                </a:cubicBezTo>
                <a:cubicBezTo>
                  <a:pt x="482897" y="3291881"/>
                  <a:pt x="505081" y="3310940"/>
                  <a:pt x="524279" y="3255350"/>
                </a:cubicBezTo>
                <a:cubicBezTo>
                  <a:pt x="484549" y="3266269"/>
                  <a:pt x="454416" y="3249368"/>
                  <a:pt x="436879" y="3279368"/>
                </a:cubicBezTo>
                <a:cubicBezTo>
                  <a:pt x="405095" y="3288102"/>
                  <a:pt x="384558" y="3243406"/>
                  <a:pt x="356080" y="3200919"/>
                </a:cubicBezTo>
                <a:cubicBezTo>
                  <a:pt x="341840" y="3179653"/>
                  <a:pt x="335546" y="3156223"/>
                  <a:pt x="337202" y="3130614"/>
                </a:cubicBezTo>
                <a:cubicBezTo>
                  <a:pt x="338847" y="3104976"/>
                  <a:pt x="340502" y="3079369"/>
                  <a:pt x="356393" y="3075001"/>
                </a:cubicBezTo>
                <a:cubicBezTo>
                  <a:pt x="402412" y="3087508"/>
                  <a:pt x="427903" y="3055350"/>
                  <a:pt x="447096" y="2999739"/>
                </a:cubicBezTo>
                <a:cubicBezTo>
                  <a:pt x="482185" y="2939783"/>
                  <a:pt x="528207" y="2952291"/>
                  <a:pt x="575879" y="2939191"/>
                </a:cubicBezTo>
                <a:lnTo>
                  <a:pt x="698476" y="2905502"/>
                </a:lnTo>
                <a:lnTo>
                  <a:pt x="693489" y="2901402"/>
                </a:lnTo>
                <a:cubicBezTo>
                  <a:pt x="617566" y="2867257"/>
                  <a:pt x="626002" y="2760556"/>
                  <a:pt x="701925" y="2722142"/>
                </a:cubicBezTo>
                <a:cubicBezTo>
                  <a:pt x="712471" y="2715740"/>
                  <a:pt x="727233" y="2713605"/>
                  <a:pt x="743050" y="2713072"/>
                </a:cubicBezTo>
                <a:lnTo>
                  <a:pt x="763270" y="2713300"/>
                </a:lnTo>
                <a:lnTo>
                  <a:pt x="759414" y="2704761"/>
                </a:lnTo>
                <a:cubicBezTo>
                  <a:pt x="737247" y="2668390"/>
                  <a:pt x="717880" y="2673712"/>
                  <a:pt x="694044" y="2680261"/>
                </a:cubicBezTo>
                <a:cubicBezTo>
                  <a:pt x="678153" y="2684629"/>
                  <a:pt x="660606" y="2714604"/>
                  <a:pt x="617888" y="2650850"/>
                </a:cubicBezTo>
                <a:cubicBezTo>
                  <a:pt x="584454" y="2685196"/>
                  <a:pt x="524193" y="2651438"/>
                  <a:pt x="497051" y="2709214"/>
                </a:cubicBezTo>
                <a:cubicBezTo>
                  <a:pt x="485802" y="2762639"/>
                  <a:pt x="455674" y="2745764"/>
                  <a:pt x="431838" y="2752314"/>
                </a:cubicBezTo>
                <a:cubicBezTo>
                  <a:pt x="423891" y="2754497"/>
                  <a:pt x="395410" y="2711984"/>
                  <a:pt x="382820" y="2665107"/>
                </a:cubicBezTo>
                <a:cubicBezTo>
                  <a:pt x="378184" y="2616067"/>
                  <a:pt x="392421" y="2637314"/>
                  <a:pt x="408311" y="2632949"/>
                </a:cubicBezTo>
                <a:cubicBezTo>
                  <a:pt x="497368" y="2583317"/>
                  <a:pt x="599006" y="2580546"/>
                  <a:pt x="681765" y="2507465"/>
                </a:cubicBezTo>
                <a:cubicBezTo>
                  <a:pt x="702042" y="2495605"/>
                  <a:pt x="723603" y="2486535"/>
                  <a:pt x="745903" y="2479227"/>
                </a:cubicBezTo>
                <a:lnTo>
                  <a:pt x="756231" y="2476566"/>
                </a:lnTo>
                <a:lnTo>
                  <a:pt x="754122" y="2474061"/>
                </a:lnTo>
                <a:cubicBezTo>
                  <a:pt x="739887" y="2460723"/>
                  <a:pt x="723016" y="2448985"/>
                  <a:pt x="701925" y="2440449"/>
                </a:cubicBezTo>
                <a:cubicBezTo>
                  <a:pt x="630219" y="2410573"/>
                  <a:pt x="554296" y="2397768"/>
                  <a:pt x="482591" y="2372161"/>
                </a:cubicBezTo>
                <a:cubicBezTo>
                  <a:pt x="457284" y="2363624"/>
                  <a:pt x="431977" y="2359356"/>
                  <a:pt x="415104" y="2338015"/>
                </a:cubicBezTo>
                <a:cubicBezTo>
                  <a:pt x="402450" y="2320942"/>
                  <a:pt x="377143" y="2312408"/>
                  <a:pt x="398233" y="2286798"/>
                </a:cubicBezTo>
                <a:cubicBezTo>
                  <a:pt x="410886" y="2273994"/>
                  <a:pt x="406668" y="2244118"/>
                  <a:pt x="440413" y="2252654"/>
                </a:cubicBezTo>
                <a:cubicBezTo>
                  <a:pt x="465720" y="2261191"/>
                  <a:pt x="486809" y="2248386"/>
                  <a:pt x="516336" y="2265459"/>
                </a:cubicBezTo>
                <a:cubicBezTo>
                  <a:pt x="541643" y="2278262"/>
                  <a:pt x="579605" y="2278262"/>
                  <a:pt x="609130" y="2261191"/>
                </a:cubicBezTo>
                <a:cubicBezTo>
                  <a:pt x="630219" y="2252654"/>
                  <a:pt x="638655" y="2265459"/>
                  <a:pt x="651310" y="2265459"/>
                </a:cubicBezTo>
                <a:cubicBezTo>
                  <a:pt x="685053" y="2269725"/>
                  <a:pt x="693489" y="2303871"/>
                  <a:pt x="723016" y="2312408"/>
                </a:cubicBezTo>
                <a:cubicBezTo>
                  <a:pt x="744105" y="2316676"/>
                  <a:pt x="760976" y="2325210"/>
                  <a:pt x="777848" y="2316676"/>
                </a:cubicBezTo>
                <a:cubicBezTo>
                  <a:pt x="744105" y="2269725"/>
                  <a:pt x="693489" y="2239850"/>
                  <a:pt x="668182" y="2184365"/>
                </a:cubicBezTo>
                <a:cubicBezTo>
                  <a:pt x="655528" y="2167292"/>
                  <a:pt x="638655" y="2150221"/>
                  <a:pt x="642875" y="2124612"/>
                </a:cubicBezTo>
                <a:cubicBezTo>
                  <a:pt x="647093" y="2120343"/>
                  <a:pt x="647093" y="2111807"/>
                  <a:pt x="642875" y="2107539"/>
                </a:cubicBezTo>
                <a:cubicBezTo>
                  <a:pt x="583823" y="2013642"/>
                  <a:pt x="613348" y="1911208"/>
                  <a:pt x="617566" y="1808775"/>
                </a:cubicBezTo>
                <a:cubicBezTo>
                  <a:pt x="617566" y="1804506"/>
                  <a:pt x="626002" y="1800238"/>
                  <a:pt x="621784" y="1800238"/>
                </a:cubicBezTo>
                <a:cubicBezTo>
                  <a:pt x="583823" y="1753290"/>
                  <a:pt x="613348" y="1702073"/>
                  <a:pt x="630219" y="1667927"/>
                </a:cubicBezTo>
                <a:cubicBezTo>
                  <a:pt x="651310" y="1616710"/>
                  <a:pt x="642875" y="1569762"/>
                  <a:pt x="642875" y="1518545"/>
                </a:cubicBezTo>
                <a:cubicBezTo>
                  <a:pt x="642875" y="1488669"/>
                  <a:pt x="609130" y="1467328"/>
                  <a:pt x="583823" y="1454524"/>
                </a:cubicBezTo>
                <a:cubicBezTo>
                  <a:pt x="554296" y="1441719"/>
                  <a:pt x="537425" y="1424648"/>
                  <a:pt x="528989" y="1399039"/>
                </a:cubicBezTo>
                <a:cubicBezTo>
                  <a:pt x="524772" y="1390502"/>
                  <a:pt x="520554" y="1381968"/>
                  <a:pt x="512118" y="1381968"/>
                </a:cubicBezTo>
                <a:cubicBezTo>
                  <a:pt x="465720" y="1394770"/>
                  <a:pt x="457284" y="1335017"/>
                  <a:pt x="415104" y="1330751"/>
                </a:cubicBezTo>
                <a:cubicBezTo>
                  <a:pt x="402450" y="1326483"/>
                  <a:pt x="406668" y="1305142"/>
                  <a:pt x="410886" y="1292337"/>
                </a:cubicBezTo>
                <a:cubicBezTo>
                  <a:pt x="410886" y="1275266"/>
                  <a:pt x="436195" y="1288069"/>
                  <a:pt x="440413" y="1270998"/>
                </a:cubicBezTo>
                <a:cubicBezTo>
                  <a:pt x="436195" y="1266729"/>
                  <a:pt x="427757" y="1262461"/>
                  <a:pt x="423540" y="1253925"/>
                </a:cubicBezTo>
                <a:cubicBezTo>
                  <a:pt x="415104" y="1241120"/>
                  <a:pt x="385579" y="1232584"/>
                  <a:pt x="394015" y="1206976"/>
                </a:cubicBezTo>
                <a:cubicBezTo>
                  <a:pt x="398233" y="1181367"/>
                  <a:pt x="402450" y="1151491"/>
                  <a:pt x="419322" y="1125882"/>
                </a:cubicBezTo>
                <a:cubicBezTo>
                  <a:pt x="440413" y="1100275"/>
                  <a:pt x="465720" y="1078933"/>
                  <a:pt x="507900" y="1070397"/>
                </a:cubicBezTo>
                <a:cubicBezTo>
                  <a:pt x="533207" y="1070397"/>
                  <a:pt x="562732" y="1061861"/>
                  <a:pt x="583823" y="1078933"/>
                </a:cubicBezTo>
                <a:cubicBezTo>
                  <a:pt x="617566" y="1100275"/>
                  <a:pt x="647093" y="1130150"/>
                  <a:pt x="659746" y="1172831"/>
                </a:cubicBezTo>
                <a:cubicBezTo>
                  <a:pt x="663964" y="1185635"/>
                  <a:pt x="663964" y="1198440"/>
                  <a:pt x="655528" y="1211244"/>
                </a:cubicBezTo>
                <a:cubicBezTo>
                  <a:pt x="638655" y="1236852"/>
                  <a:pt x="626002" y="1262461"/>
                  <a:pt x="613348" y="1288069"/>
                </a:cubicBezTo>
                <a:cubicBezTo>
                  <a:pt x="651310" y="1322214"/>
                  <a:pt x="689271" y="1360627"/>
                  <a:pt x="727233" y="1399039"/>
                </a:cubicBezTo>
                <a:cubicBezTo>
                  <a:pt x="769412" y="1394770"/>
                  <a:pt x="794721" y="1360627"/>
                  <a:pt x="824247" y="1330751"/>
                </a:cubicBezTo>
                <a:cubicBezTo>
                  <a:pt x="866426" y="1288069"/>
                  <a:pt x="900170" y="1236852"/>
                  <a:pt x="959222" y="1215513"/>
                </a:cubicBezTo>
                <a:cubicBezTo>
                  <a:pt x="976093" y="1206976"/>
                  <a:pt x="992965" y="1185635"/>
                  <a:pt x="1001400" y="1198440"/>
                </a:cubicBezTo>
                <a:cubicBezTo>
                  <a:pt x="1022490" y="1219781"/>
                  <a:pt x="1056234" y="1198440"/>
                  <a:pt x="1073106" y="1228316"/>
                </a:cubicBezTo>
                <a:cubicBezTo>
                  <a:pt x="1081541" y="1241120"/>
                  <a:pt x="1098415" y="1245388"/>
                  <a:pt x="1102632" y="1258193"/>
                </a:cubicBezTo>
                <a:cubicBezTo>
                  <a:pt x="1123722" y="1313678"/>
                  <a:pt x="1186991" y="1339286"/>
                  <a:pt x="1203863" y="1394770"/>
                </a:cubicBezTo>
                <a:cubicBezTo>
                  <a:pt x="1208080" y="1407575"/>
                  <a:pt x="1229170" y="1403307"/>
                  <a:pt x="1233387" y="1394770"/>
                </a:cubicBezTo>
                <a:cubicBezTo>
                  <a:pt x="1241825" y="1352090"/>
                  <a:pt x="1275568" y="1339286"/>
                  <a:pt x="1296657" y="1313678"/>
                </a:cubicBezTo>
                <a:cubicBezTo>
                  <a:pt x="1351491" y="1335017"/>
                  <a:pt x="1372580" y="1390502"/>
                  <a:pt x="1402107" y="1428916"/>
                </a:cubicBezTo>
                <a:cubicBezTo>
                  <a:pt x="1410542" y="1445987"/>
                  <a:pt x="1423196" y="1458792"/>
                  <a:pt x="1435849" y="1475865"/>
                </a:cubicBezTo>
                <a:cubicBezTo>
                  <a:pt x="1440067" y="1480133"/>
                  <a:pt x="1448505" y="1484401"/>
                  <a:pt x="1448505" y="1484401"/>
                </a:cubicBezTo>
                <a:cubicBezTo>
                  <a:pt x="1486465" y="1450255"/>
                  <a:pt x="1545517" y="1488669"/>
                  <a:pt x="1583477" y="1450255"/>
                </a:cubicBezTo>
                <a:cubicBezTo>
                  <a:pt x="1650965" y="1386234"/>
                  <a:pt x="1693145" y="1309410"/>
                  <a:pt x="1764850" y="1249657"/>
                </a:cubicBezTo>
                <a:cubicBezTo>
                  <a:pt x="1781722" y="1236852"/>
                  <a:pt x="1781722" y="1211244"/>
                  <a:pt x="1773286" y="1206976"/>
                </a:cubicBezTo>
                <a:cubicBezTo>
                  <a:pt x="1743761" y="1172831"/>
                  <a:pt x="1764850" y="1138687"/>
                  <a:pt x="1756415" y="1108811"/>
                </a:cubicBezTo>
                <a:cubicBezTo>
                  <a:pt x="1756415" y="1091738"/>
                  <a:pt x="1760632" y="1083202"/>
                  <a:pt x="1769068" y="1070397"/>
                </a:cubicBezTo>
                <a:cubicBezTo>
                  <a:pt x="1828120" y="1019180"/>
                  <a:pt x="1844991" y="950891"/>
                  <a:pt x="1840773" y="878335"/>
                </a:cubicBezTo>
                <a:cubicBezTo>
                  <a:pt x="1840773" y="869798"/>
                  <a:pt x="1840773" y="861262"/>
                  <a:pt x="1849209" y="856993"/>
                </a:cubicBezTo>
                <a:cubicBezTo>
                  <a:pt x="1887171" y="869798"/>
                  <a:pt x="1882954" y="912478"/>
                  <a:pt x="1891389" y="938088"/>
                </a:cubicBezTo>
                <a:cubicBezTo>
                  <a:pt x="1912478" y="1014912"/>
                  <a:pt x="1950441" y="1087470"/>
                  <a:pt x="1992619" y="1160028"/>
                </a:cubicBezTo>
                <a:cubicBezTo>
                  <a:pt x="2013710" y="1189903"/>
                  <a:pt x="2039017" y="1206976"/>
                  <a:pt x="2068542" y="1211244"/>
                </a:cubicBezTo>
                <a:cubicBezTo>
                  <a:pt x="2148685" y="1224047"/>
                  <a:pt x="2228826" y="1206976"/>
                  <a:pt x="2296313" y="1160028"/>
                </a:cubicBezTo>
                <a:cubicBezTo>
                  <a:pt x="2317402" y="1151491"/>
                  <a:pt x="2334274" y="1108811"/>
                  <a:pt x="2330056" y="1087470"/>
                </a:cubicBezTo>
                <a:cubicBezTo>
                  <a:pt x="2304749" y="967963"/>
                  <a:pt x="2304749" y="959427"/>
                  <a:pt x="2351145" y="869798"/>
                </a:cubicBezTo>
                <a:cubicBezTo>
                  <a:pt x="2363800" y="844189"/>
                  <a:pt x="2363800" y="822850"/>
                  <a:pt x="2363800" y="797240"/>
                </a:cubicBezTo>
                <a:cubicBezTo>
                  <a:pt x="2363800" y="647858"/>
                  <a:pt x="2363800" y="498476"/>
                  <a:pt x="2368018" y="344826"/>
                </a:cubicBezTo>
                <a:cubicBezTo>
                  <a:pt x="2368018" y="306414"/>
                  <a:pt x="2342709" y="272268"/>
                  <a:pt x="2346927" y="233856"/>
                </a:cubicBezTo>
                <a:cubicBezTo>
                  <a:pt x="2351145" y="195444"/>
                  <a:pt x="2346927" y="161298"/>
                  <a:pt x="2346927" y="122886"/>
                </a:cubicBezTo>
                <a:cubicBezTo>
                  <a:pt x="2346927" y="110081"/>
                  <a:pt x="2334274" y="105813"/>
                  <a:pt x="2334274" y="97277"/>
                </a:cubicBezTo>
                <a:cubicBezTo>
                  <a:pt x="2330056" y="80204"/>
                  <a:pt x="2321620" y="58864"/>
                  <a:pt x="2342709" y="54596"/>
                </a:cubicBezTo>
                <a:cubicBezTo>
                  <a:pt x="2363800" y="46060"/>
                  <a:pt x="2376454" y="67401"/>
                  <a:pt x="2380672" y="80204"/>
                </a:cubicBezTo>
                <a:cubicBezTo>
                  <a:pt x="2384890" y="97277"/>
                  <a:pt x="2397543" y="118618"/>
                  <a:pt x="2397543" y="131422"/>
                </a:cubicBezTo>
                <a:cubicBezTo>
                  <a:pt x="2389107" y="195444"/>
                  <a:pt x="2418632" y="250927"/>
                  <a:pt x="2414415" y="310680"/>
                </a:cubicBezTo>
                <a:cubicBezTo>
                  <a:pt x="2414415" y="464332"/>
                  <a:pt x="2414415" y="613714"/>
                  <a:pt x="2414415" y="763096"/>
                </a:cubicBezTo>
                <a:cubicBezTo>
                  <a:pt x="2414415" y="792972"/>
                  <a:pt x="2427068" y="814313"/>
                  <a:pt x="2439723" y="839921"/>
                </a:cubicBezTo>
                <a:cubicBezTo>
                  <a:pt x="2473466" y="903942"/>
                  <a:pt x="2502993" y="967963"/>
                  <a:pt x="2473466" y="1049058"/>
                </a:cubicBezTo>
                <a:cubicBezTo>
                  <a:pt x="2439723" y="1125882"/>
                  <a:pt x="2511428" y="1185635"/>
                  <a:pt x="2583134" y="1194172"/>
                </a:cubicBezTo>
                <a:cubicBezTo>
                  <a:pt x="2650621" y="1202708"/>
                  <a:pt x="2722326" y="1194172"/>
                  <a:pt x="2794031" y="1194172"/>
                </a:cubicBezTo>
                <a:cubicBezTo>
                  <a:pt x="2815121" y="1194172"/>
                  <a:pt x="2869954" y="1147223"/>
                  <a:pt x="2886826" y="1121614"/>
                </a:cubicBezTo>
                <a:cubicBezTo>
                  <a:pt x="2916351" y="1083202"/>
                  <a:pt x="2920570" y="1036253"/>
                  <a:pt x="2941660" y="997841"/>
                </a:cubicBezTo>
                <a:cubicBezTo>
                  <a:pt x="2971185" y="933820"/>
                  <a:pt x="2992276" y="925283"/>
                  <a:pt x="3076634" y="925283"/>
                </a:cubicBezTo>
                <a:cubicBezTo>
                  <a:pt x="3063981" y="985036"/>
                  <a:pt x="3085070" y="1049058"/>
                  <a:pt x="3059763" y="1113077"/>
                </a:cubicBezTo>
                <a:cubicBezTo>
                  <a:pt x="3042890" y="1142955"/>
                  <a:pt x="3068198" y="1189903"/>
                  <a:pt x="3042890" y="1224047"/>
                </a:cubicBezTo>
                <a:cubicBezTo>
                  <a:pt x="3034454" y="1232584"/>
                  <a:pt x="3047108" y="1245388"/>
                  <a:pt x="3055543" y="1253925"/>
                </a:cubicBezTo>
                <a:cubicBezTo>
                  <a:pt x="3097723" y="1292337"/>
                  <a:pt x="3152557" y="1317946"/>
                  <a:pt x="3198954" y="1347822"/>
                </a:cubicBezTo>
                <a:cubicBezTo>
                  <a:pt x="3245352" y="1339286"/>
                  <a:pt x="3274878" y="1394770"/>
                  <a:pt x="3321275" y="1386234"/>
                </a:cubicBezTo>
                <a:cubicBezTo>
                  <a:pt x="3376108" y="1420380"/>
                  <a:pt x="3422507" y="1407575"/>
                  <a:pt x="3464685" y="1356358"/>
                </a:cubicBezTo>
                <a:cubicBezTo>
                  <a:pt x="3489994" y="1326483"/>
                  <a:pt x="3515301" y="1296605"/>
                  <a:pt x="3553263" y="1283801"/>
                </a:cubicBezTo>
                <a:cubicBezTo>
                  <a:pt x="3570135" y="1279532"/>
                  <a:pt x="3587006" y="1270998"/>
                  <a:pt x="3599659" y="1305142"/>
                </a:cubicBezTo>
                <a:cubicBezTo>
                  <a:pt x="3612313" y="1335017"/>
                  <a:pt x="3620751" y="1356358"/>
                  <a:pt x="3603877" y="1381968"/>
                </a:cubicBezTo>
                <a:cubicBezTo>
                  <a:pt x="3582788" y="1424648"/>
                  <a:pt x="3587006" y="1471597"/>
                  <a:pt x="3565917" y="1510009"/>
                </a:cubicBezTo>
                <a:cubicBezTo>
                  <a:pt x="3553263" y="1527082"/>
                  <a:pt x="3599659" y="1616710"/>
                  <a:pt x="3620751" y="1620979"/>
                </a:cubicBezTo>
                <a:cubicBezTo>
                  <a:pt x="3637622" y="1625247"/>
                  <a:pt x="3654493" y="1625247"/>
                  <a:pt x="3667147" y="1612442"/>
                </a:cubicBezTo>
                <a:cubicBezTo>
                  <a:pt x="3696674" y="1578298"/>
                  <a:pt x="3726199" y="1548423"/>
                  <a:pt x="3755723" y="1518545"/>
                </a:cubicBezTo>
                <a:cubicBezTo>
                  <a:pt x="3781032" y="1497204"/>
                  <a:pt x="3806339" y="1497204"/>
                  <a:pt x="3844302" y="1522813"/>
                </a:cubicBezTo>
                <a:cubicBezTo>
                  <a:pt x="3865391" y="1535618"/>
                  <a:pt x="3873827" y="1556957"/>
                  <a:pt x="3861173" y="1586835"/>
                </a:cubicBezTo>
                <a:cubicBezTo>
                  <a:pt x="3844302" y="1629515"/>
                  <a:pt x="3827428" y="1676464"/>
                  <a:pt x="3810557" y="1719144"/>
                </a:cubicBezTo>
                <a:cubicBezTo>
                  <a:pt x="3797904" y="1753290"/>
                  <a:pt x="3797904" y="1770362"/>
                  <a:pt x="3823211" y="1791702"/>
                </a:cubicBezTo>
                <a:lnTo>
                  <a:pt x="3890668" y="1858383"/>
                </a:lnTo>
                <a:lnTo>
                  <a:pt x="3898650" y="1848246"/>
                </a:lnTo>
                <a:cubicBezTo>
                  <a:pt x="3919947" y="1823826"/>
                  <a:pt x="3942296" y="1802325"/>
                  <a:pt x="3945541" y="1777967"/>
                </a:cubicBezTo>
                <a:lnTo>
                  <a:pt x="3947646" y="1772691"/>
                </a:lnTo>
                <a:lnTo>
                  <a:pt x="3946711" y="1773404"/>
                </a:lnTo>
                <a:cubicBezTo>
                  <a:pt x="3940590" y="1775614"/>
                  <a:pt x="3934761" y="1774138"/>
                  <a:pt x="3932430" y="1763522"/>
                </a:cubicBezTo>
                <a:cubicBezTo>
                  <a:pt x="3928349" y="1749956"/>
                  <a:pt x="3930098" y="1732853"/>
                  <a:pt x="3949335" y="1725193"/>
                </a:cubicBezTo>
                <a:cubicBezTo>
                  <a:pt x="3958078" y="1719889"/>
                  <a:pt x="3967406" y="1722251"/>
                  <a:pt x="3974985" y="1721665"/>
                </a:cubicBezTo>
                <a:lnTo>
                  <a:pt x="3979892" y="1721225"/>
                </a:lnTo>
                <a:lnTo>
                  <a:pt x="4029629" y="1693929"/>
                </a:lnTo>
                <a:cubicBezTo>
                  <a:pt x="4072141" y="1678204"/>
                  <a:pt x="4098750" y="1651820"/>
                  <a:pt x="4110473" y="1634249"/>
                </a:cubicBezTo>
                <a:cubicBezTo>
                  <a:pt x="4126729" y="1608387"/>
                  <a:pt x="4148080" y="1588289"/>
                  <a:pt x="4172658" y="1571909"/>
                </a:cubicBezTo>
                <a:lnTo>
                  <a:pt x="4193278" y="1561785"/>
                </a:lnTo>
                <a:lnTo>
                  <a:pt x="4184260" y="1546579"/>
                </a:lnTo>
                <a:cubicBezTo>
                  <a:pt x="4210492" y="1530665"/>
                  <a:pt x="4244886" y="1521830"/>
                  <a:pt x="4260043" y="1500605"/>
                </a:cubicBezTo>
                <a:cubicBezTo>
                  <a:pt x="4276366" y="1474661"/>
                  <a:pt x="4275199" y="1439276"/>
                  <a:pt x="4283360" y="1406254"/>
                </a:cubicBezTo>
                <a:cubicBezTo>
                  <a:pt x="4292105" y="1380896"/>
                  <a:pt x="4296186" y="1354358"/>
                  <a:pt x="4304931" y="1329003"/>
                </a:cubicBezTo>
                <a:cubicBezTo>
                  <a:pt x="4313093" y="1295979"/>
                  <a:pt x="4313093" y="1295979"/>
                  <a:pt x="4352732" y="1295994"/>
                </a:cubicBezTo>
                <a:cubicBezTo>
                  <a:pt x="4383046" y="1293645"/>
                  <a:pt x="4421520" y="1258273"/>
                  <a:pt x="4426765" y="1227018"/>
                </a:cubicBezTo>
                <a:cubicBezTo>
                  <a:pt x="4429097" y="1217584"/>
                  <a:pt x="4428514" y="1209917"/>
                  <a:pt x="4426765" y="1206967"/>
                </a:cubicBezTo>
                <a:cubicBezTo>
                  <a:pt x="4397036" y="1176880"/>
                  <a:pt x="4402868" y="1133238"/>
                  <a:pt x="4380717" y="1102564"/>
                </a:cubicBezTo>
                <a:cubicBezTo>
                  <a:pt x="4369059" y="1089587"/>
                  <a:pt x="4375471" y="1073666"/>
                  <a:pt x="4380717" y="1062461"/>
                </a:cubicBezTo>
                <a:cubicBezTo>
                  <a:pt x="4384798" y="1055976"/>
                  <a:pt x="4395291" y="1053621"/>
                  <a:pt x="4398789" y="1059519"/>
                </a:cubicBezTo>
                <a:cubicBezTo>
                  <a:pt x="4415693" y="1081346"/>
                  <a:pt x="4429684" y="1104941"/>
                  <a:pt x="4443674" y="1128534"/>
                </a:cubicBezTo>
                <a:cubicBezTo>
                  <a:pt x="4454749" y="1153896"/>
                  <a:pt x="4467571" y="1162159"/>
                  <a:pt x="4479813" y="1142701"/>
                </a:cubicBezTo>
                <a:cubicBezTo>
                  <a:pt x="4492639" y="1130911"/>
                  <a:pt x="4501968" y="1113221"/>
                  <a:pt x="4510128" y="1100250"/>
                </a:cubicBezTo>
                <a:cubicBezTo>
                  <a:pt x="4513625" y="1086098"/>
                  <a:pt x="4514208" y="1073712"/>
                  <a:pt x="4520621" y="1057791"/>
                </a:cubicBezTo>
                <a:cubicBezTo>
                  <a:pt x="4545686" y="1066646"/>
                  <a:pt x="4557928" y="1087292"/>
                  <a:pt x="4555012" y="1109111"/>
                </a:cubicBezTo>
                <a:cubicBezTo>
                  <a:pt x="4549766" y="1140367"/>
                  <a:pt x="4571919" y="1130938"/>
                  <a:pt x="4582409" y="1128582"/>
                </a:cubicBezTo>
                <a:cubicBezTo>
                  <a:pt x="4589989" y="1127994"/>
                  <a:pt x="4610974" y="1123283"/>
                  <a:pt x="4603396" y="1103821"/>
                </a:cubicBezTo>
                <a:cubicBezTo>
                  <a:pt x="4587659" y="1077275"/>
                  <a:pt x="4587075" y="1049557"/>
                  <a:pt x="4571337" y="1023015"/>
                </a:cubicBezTo>
                <a:cubicBezTo>
                  <a:pt x="4547438" y="969339"/>
                  <a:pt x="4517708" y="919200"/>
                  <a:pt x="4505469" y="858451"/>
                </a:cubicBezTo>
                <a:cubicBezTo>
                  <a:pt x="4504885" y="850784"/>
                  <a:pt x="4494977" y="840754"/>
                  <a:pt x="4489729" y="831907"/>
                </a:cubicBezTo>
                <a:cubicBezTo>
                  <a:pt x="4482734" y="820110"/>
                  <a:pt x="4472826" y="810081"/>
                  <a:pt x="4489147" y="804189"/>
                </a:cubicBezTo>
                <a:cubicBezTo>
                  <a:pt x="4500806" y="797116"/>
                  <a:pt x="4511883" y="802428"/>
                  <a:pt x="4520041" y="809506"/>
                </a:cubicBezTo>
                <a:cubicBezTo>
                  <a:pt x="4529370" y="811869"/>
                  <a:pt x="4528786" y="824254"/>
                  <a:pt x="4535197" y="828385"/>
                </a:cubicBezTo>
                <a:cubicBezTo>
                  <a:pt x="4555018" y="848441"/>
                  <a:pt x="4541610" y="872618"/>
                  <a:pt x="4553851" y="893262"/>
                </a:cubicBezTo>
                <a:cubicBezTo>
                  <a:pt x="4565510" y="906241"/>
                  <a:pt x="4583581" y="923349"/>
                  <a:pt x="4577750" y="946939"/>
                </a:cubicBezTo>
                <a:cubicBezTo>
                  <a:pt x="4574253" y="961091"/>
                  <a:pt x="4587077" y="969352"/>
                  <a:pt x="4594071" y="981149"/>
                </a:cubicBezTo>
                <a:cubicBezTo>
                  <a:pt x="4605149" y="1006512"/>
                  <a:pt x="4626716" y="1029519"/>
                  <a:pt x="4633127" y="1053701"/>
                </a:cubicBezTo>
                <a:cubicBezTo>
                  <a:pt x="4645368" y="1094397"/>
                  <a:pt x="4671017" y="1110919"/>
                  <a:pt x="4709491" y="1115650"/>
                </a:cubicBezTo>
                <a:cubicBezTo>
                  <a:pt x="4735139" y="1092069"/>
                  <a:pt x="4696668" y="1067286"/>
                  <a:pt x="4710075" y="1043113"/>
                </a:cubicBezTo>
                <a:cubicBezTo>
                  <a:pt x="4679181" y="997692"/>
                  <a:pt x="4682680" y="943435"/>
                  <a:pt x="4654700" y="896245"/>
                </a:cubicBezTo>
                <a:cubicBezTo>
                  <a:pt x="4638960" y="869702"/>
                  <a:pt x="4645373" y="833729"/>
                  <a:pt x="4632549" y="805418"/>
                </a:cubicBezTo>
                <a:cubicBezTo>
                  <a:pt x="4628468" y="791850"/>
                  <a:pt x="4644792" y="785959"/>
                  <a:pt x="4655283" y="783604"/>
                </a:cubicBezTo>
                <a:cubicBezTo>
                  <a:pt x="4664028" y="778299"/>
                  <a:pt x="4671023" y="790096"/>
                  <a:pt x="4671606" y="797763"/>
                </a:cubicBezTo>
                <a:cubicBezTo>
                  <a:pt x="4675686" y="851431"/>
                  <a:pt x="4708329" y="899802"/>
                  <a:pt x="4718238" y="949934"/>
                </a:cubicBezTo>
                <a:cubicBezTo>
                  <a:pt x="4721152" y="968218"/>
                  <a:pt x="4729897" y="982965"/>
                  <a:pt x="4732811" y="1001247"/>
                </a:cubicBezTo>
                <a:cubicBezTo>
                  <a:pt x="4738057" y="1030147"/>
                  <a:pt x="4771283" y="1046082"/>
                  <a:pt x="4794017" y="1064371"/>
                </a:cubicBezTo>
                <a:lnTo>
                  <a:pt x="4799461" y="1070452"/>
                </a:lnTo>
                <a:lnTo>
                  <a:pt x="4801776" y="1061861"/>
                </a:lnTo>
                <a:cubicBezTo>
                  <a:pt x="4852392" y="1006376"/>
                  <a:pt x="4852392" y="933820"/>
                  <a:pt x="4881917" y="874066"/>
                </a:cubicBezTo>
                <a:cubicBezTo>
                  <a:pt x="4915661" y="805777"/>
                  <a:pt x="4865045" y="750292"/>
                  <a:pt x="4877699" y="690540"/>
                </a:cubicBezTo>
                <a:cubicBezTo>
                  <a:pt x="4852392" y="677736"/>
                  <a:pt x="4843956" y="647858"/>
                  <a:pt x="4831303" y="626519"/>
                </a:cubicBezTo>
                <a:cubicBezTo>
                  <a:pt x="4818649" y="592373"/>
                  <a:pt x="4776469" y="566766"/>
                  <a:pt x="4793340" y="519817"/>
                </a:cubicBezTo>
                <a:cubicBezTo>
                  <a:pt x="4776469" y="507013"/>
                  <a:pt x="4776469" y="477137"/>
                  <a:pt x="4755380" y="460064"/>
                </a:cubicBezTo>
                <a:cubicBezTo>
                  <a:pt x="4725853" y="438723"/>
                  <a:pt x="4704764" y="413115"/>
                  <a:pt x="4679456" y="387506"/>
                </a:cubicBezTo>
                <a:cubicBezTo>
                  <a:pt x="4658366" y="366167"/>
                  <a:pt x="4641494" y="336289"/>
                  <a:pt x="4641494" y="302144"/>
                </a:cubicBezTo>
                <a:cubicBezTo>
                  <a:pt x="4641494" y="268000"/>
                  <a:pt x="4675239" y="212515"/>
                  <a:pt x="4708981" y="203978"/>
                </a:cubicBezTo>
                <a:cubicBezTo>
                  <a:pt x="4721635" y="203978"/>
                  <a:pt x="4734289" y="203978"/>
                  <a:pt x="4751162" y="203978"/>
                </a:cubicBezTo>
                <a:cubicBezTo>
                  <a:pt x="4763815" y="208247"/>
                  <a:pt x="4759597" y="225319"/>
                  <a:pt x="4763815" y="233856"/>
                </a:cubicBezTo>
                <a:cubicBezTo>
                  <a:pt x="4793340" y="280804"/>
                  <a:pt x="4822867" y="332021"/>
                  <a:pt x="4810212" y="391774"/>
                </a:cubicBezTo>
                <a:cubicBezTo>
                  <a:pt x="4810212" y="408847"/>
                  <a:pt x="4810212" y="425918"/>
                  <a:pt x="4827085" y="434455"/>
                </a:cubicBezTo>
                <a:cubicBezTo>
                  <a:pt x="4865045" y="464332"/>
                  <a:pt x="4877699" y="507013"/>
                  <a:pt x="4894572" y="545425"/>
                </a:cubicBezTo>
                <a:cubicBezTo>
                  <a:pt x="4924097" y="609446"/>
                  <a:pt x="4957841" y="669199"/>
                  <a:pt x="4995802" y="733221"/>
                </a:cubicBezTo>
                <a:cubicBezTo>
                  <a:pt x="5012673" y="763096"/>
                  <a:pt x="5037982" y="784436"/>
                  <a:pt x="5063289" y="805777"/>
                </a:cubicBezTo>
                <a:cubicBezTo>
                  <a:pt x="5080161" y="827118"/>
                  <a:pt x="5101252" y="827118"/>
                  <a:pt x="5122341" y="801509"/>
                </a:cubicBezTo>
                <a:cubicBezTo>
                  <a:pt x="5147648" y="775901"/>
                  <a:pt x="5164521" y="746023"/>
                  <a:pt x="5181393" y="716148"/>
                </a:cubicBezTo>
                <a:cubicBezTo>
                  <a:pt x="5206700" y="677736"/>
                  <a:pt x="5248880" y="664931"/>
                  <a:pt x="5274187" y="703343"/>
                </a:cubicBezTo>
                <a:cubicBezTo>
                  <a:pt x="5324803" y="771633"/>
                  <a:pt x="5388072" y="754560"/>
                  <a:pt x="5451342" y="733221"/>
                </a:cubicBezTo>
                <a:cubicBezTo>
                  <a:pt x="5476649" y="724684"/>
                  <a:pt x="5501956" y="707611"/>
                  <a:pt x="5501956" y="686272"/>
                </a:cubicBezTo>
                <a:cubicBezTo>
                  <a:pt x="5501956" y="656395"/>
                  <a:pt x="5539918" y="635055"/>
                  <a:pt x="5514611" y="600910"/>
                </a:cubicBezTo>
                <a:cubicBezTo>
                  <a:pt x="5497738" y="579570"/>
                  <a:pt x="5493520" y="558229"/>
                  <a:pt x="5514611" y="545425"/>
                </a:cubicBezTo>
                <a:cubicBezTo>
                  <a:pt x="5539918" y="524085"/>
                  <a:pt x="5569443" y="502744"/>
                  <a:pt x="5594752" y="515549"/>
                </a:cubicBezTo>
                <a:cubicBezTo>
                  <a:pt x="5620059" y="528354"/>
                  <a:pt x="5662240" y="532622"/>
                  <a:pt x="5658022" y="579570"/>
                </a:cubicBezTo>
                <a:cubicBezTo>
                  <a:pt x="5653804" y="600910"/>
                  <a:pt x="5670675" y="613714"/>
                  <a:pt x="5695982" y="613714"/>
                </a:cubicBezTo>
                <a:cubicBezTo>
                  <a:pt x="5717072" y="617982"/>
                  <a:pt x="5733945" y="605178"/>
                  <a:pt x="5738163" y="583839"/>
                </a:cubicBezTo>
                <a:cubicBezTo>
                  <a:pt x="5750816" y="549693"/>
                  <a:pt x="5767687" y="511281"/>
                  <a:pt x="5771905" y="472869"/>
                </a:cubicBezTo>
                <a:cubicBezTo>
                  <a:pt x="5776123" y="447259"/>
                  <a:pt x="5788777" y="451527"/>
                  <a:pt x="5797214" y="438723"/>
                </a:cubicBezTo>
                <a:cubicBezTo>
                  <a:pt x="5818303" y="417384"/>
                  <a:pt x="5826739" y="442991"/>
                  <a:pt x="5839393" y="442991"/>
                </a:cubicBezTo>
                <a:cubicBezTo>
                  <a:pt x="5864701" y="447259"/>
                  <a:pt x="5881573" y="468600"/>
                  <a:pt x="5885791" y="485671"/>
                </a:cubicBezTo>
                <a:cubicBezTo>
                  <a:pt x="5894227" y="524085"/>
                  <a:pt x="5927969" y="528354"/>
                  <a:pt x="5953278" y="545425"/>
                </a:cubicBezTo>
                <a:cubicBezTo>
                  <a:pt x="5987021" y="519817"/>
                  <a:pt x="6037637" y="528354"/>
                  <a:pt x="6058726" y="481403"/>
                </a:cubicBezTo>
                <a:cubicBezTo>
                  <a:pt x="6079817" y="442991"/>
                  <a:pt x="6105124" y="404579"/>
                  <a:pt x="6126213" y="366167"/>
                </a:cubicBezTo>
                <a:cubicBezTo>
                  <a:pt x="6138867" y="340558"/>
                  <a:pt x="6159958" y="336289"/>
                  <a:pt x="6176829" y="349094"/>
                </a:cubicBezTo>
                <a:cubicBezTo>
                  <a:pt x="6219009" y="378970"/>
                  <a:pt x="6235881" y="430186"/>
                  <a:pt x="6223227" y="494208"/>
                </a:cubicBezTo>
                <a:cubicBezTo>
                  <a:pt x="6223227" y="498476"/>
                  <a:pt x="6214792" y="502744"/>
                  <a:pt x="6214792" y="507013"/>
                </a:cubicBezTo>
                <a:cubicBezTo>
                  <a:pt x="6214792" y="515549"/>
                  <a:pt x="6286497" y="536888"/>
                  <a:pt x="6299150" y="532622"/>
                </a:cubicBezTo>
                <a:cubicBezTo>
                  <a:pt x="6328675" y="528354"/>
                  <a:pt x="6353984" y="524085"/>
                  <a:pt x="6370855" y="498476"/>
                </a:cubicBezTo>
                <a:cubicBezTo>
                  <a:pt x="6375073" y="494208"/>
                  <a:pt x="6379291" y="489940"/>
                  <a:pt x="6383509" y="485671"/>
                </a:cubicBezTo>
                <a:cubicBezTo>
                  <a:pt x="6438343" y="434455"/>
                  <a:pt x="6459432" y="430186"/>
                  <a:pt x="6522701" y="477137"/>
                </a:cubicBezTo>
                <a:cubicBezTo>
                  <a:pt x="6560662" y="502744"/>
                  <a:pt x="6569100" y="502744"/>
                  <a:pt x="6602842" y="468600"/>
                </a:cubicBezTo>
                <a:cubicBezTo>
                  <a:pt x="6632367" y="438723"/>
                  <a:pt x="6636587" y="396043"/>
                  <a:pt x="6649240" y="357630"/>
                </a:cubicBezTo>
                <a:cubicBezTo>
                  <a:pt x="6674547" y="285073"/>
                  <a:pt x="6691419" y="208247"/>
                  <a:pt x="6720946" y="131422"/>
                </a:cubicBezTo>
                <a:cubicBezTo>
                  <a:pt x="6733599" y="97277"/>
                  <a:pt x="6754688" y="58864"/>
                  <a:pt x="6784215" y="33255"/>
                </a:cubicBezTo>
                <a:cubicBezTo>
                  <a:pt x="6796869" y="18317"/>
                  <a:pt x="6811631" y="7648"/>
                  <a:pt x="6829557" y="2846"/>
                </a:cubicBezTo>
                <a:cubicBezTo>
                  <a:pt x="6838521" y="445"/>
                  <a:pt x="6848275" y="-488"/>
                  <a:pt x="6858951" y="245"/>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154655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1723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265508" y="1131592"/>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5" name="Half Frame 4"/>
          <p:cNvSpPr/>
          <p:nvPr userDrawn="1"/>
        </p:nvSpPr>
        <p:spPr>
          <a:xfrm rot="5400000">
            <a:off x="2207152" y="1362298"/>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black">
                  <a:lumMod val="85000"/>
                  <a:lumOff val="15000"/>
                </a:prst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91074"/>
            <a:ext cx="1674186" cy="415498"/>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Resize without losing quality</a:t>
            </a:r>
            <a:endParaRPr lang="ko-KR" altLang="en-US" sz="1050" b="1" dirty="0">
              <a:solidFill>
                <a:prstClr val="white"/>
              </a:solidFill>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208254"/>
            <a:ext cx="1674186" cy="577081"/>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Change Fill Color &amp;</a:t>
            </a:r>
          </a:p>
          <a:p>
            <a:pPr defTabSz="685783"/>
            <a:r>
              <a:rPr lang="en-US" altLang="ko-KR" sz="1050" b="1" dirty="0">
                <a:solidFill>
                  <a:prstClr val="white"/>
                </a:solidFill>
                <a:cs typeface="Arial" pitchFamily="34" charset="0"/>
              </a:rPr>
              <a:t>Line Color</a:t>
            </a:r>
            <a:endParaRPr lang="ko-KR" altLang="en-US" sz="1050" b="1" dirty="0">
              <a:solidFill>
                <a:prstClr val="white"/>
              </a:solidFill>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35370"/>
            <a:ext cx="1674000" cy="253916"/>
          </a:xfrm>
          <a:prstGeom prst="rect">
            <a:avLst/>
          </a:prstGeom>
          <a:noFill/>
        </p:spPr>
        <p:txBody>
          <a:bodyPr wrap="square" rtlCol="0" anchor="ctr">
            <a:spAutoFit/>
          </a:bodyPr>
          <a:lstStyle/>
          <a:p>
            <a:pPr defTabSz="685783"/>
            <a:r>
              <a:rPr lang="en-US" altLang="ko-KR" sz="1050" dirty="0">
                <a:solidFill>
                  <a:prstClr val="white"/>
                </a:solidFill>
                <a:cs typeface="Arial" pitchFamily="34" charset="0"/>
              </a:rPr>
              <a:t>www.allppt.com</a:t>
            </a:r>
            <a:endParaRPr lang="ko-KR" altLang="en-US" sz="1050" dirty="0">
              <a:solidFill>
                <a:prstClr val="white"/>
              </a:solidFill>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611907"/>
            <a:ext cx="2037972" cy="1061829"/>
          </a:xfrm>
          <a:prstGeom prst="rect">
            <a:avLst/>
          </a:prstGeom>
          <a:noFill/>
        </p:spPr>
        <p:txBody>
          <a:bodyPr wrap="square" rtlCol="0" anchor="ctr">
            <a:spAutoFit/>
          </a:bodyPr>
          <a:lstStyle/>
          <a:p>
            <a:pPr defTabSz="685783"/>
            <a:r>
              <a:rPr lang="en-US" altLang="ko-KR" sz="2100" b="1" dirty="0">
                <a:solidFill>
                  <a:prstClr val="white"/>
                </a:solidFill>
                <a:cs typeface="Arial" pitchFamily="34" charset="0"/>
              </a:rPr>
              <a:t>FREE </a:t>
            </a:r>
          </a:p>
          <a:p>
            <a:pPr defTabSz="685783"/>
            <a:r>
              <a:rPr lang="en-US" altLang="ko-KR" sz="2100" b="1" dirty="0">
                <a:solidFill>
                  <a:prstClr val="white"/>
                </a:solidFill>
                <a:cs typeface="Arial" pitchFamily="34" charset="0"/>
              </a:rPr>
              <a:t>PPT TEMPLATES</a:t>
            </a:r>
          </a:p>
        </p:txBody>
      </p:sp>
    </p:spTree>
    <p:extLst>
      <p:ext uri="{BB962C8B-B14F-4D97-AF65-F5344CB8AC3E}">
        <p14:creationId xmlns:p14="http://schemas.microsoft.com/office/powerpoint/2010/main" val="11447838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7081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5375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598445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69199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8916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14398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03580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67317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200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9144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1024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606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97578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2970461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13752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55934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43979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2950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80694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812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17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9236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3939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37534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80689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8208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551466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086004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939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46099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2261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4.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8.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 id="2147483787" r:id="rId2"/>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91906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txStyles>
    <p:titleStyle>
      <a:lvl1pPr algn="ctr" defTabSz="914378" rtl="0" eaLnBrk="1" latinLnBrk="1"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8" rtl="0" eaLnBrk="1" latinLnBrk="1" hangingPunct="1">
        <a:defRPr sz="1800" kern="1200">
          <a:solidFill>
            <a:schemeClr val="tx1"/>
          </a:solidFill>
          <a:latin typeface="+mn-lt"/>
          <a:ea typeface="+mn-ea"/>
          <a:cs typeface="+mn-cs"/>
        </a:defRPr>
      </a:lvl1pPr>
      <a:lvl2pPr marL="457189" algn="l" defTabSz="914378" rtl="0" eaLnBrk="1" latinLnBrk="1" hangingPunct="1">
        <a:defRPr sz="1800" kern="1200">
          <a:solidFill>
            <a:schemeClr val="tx1"/>
          </a:solidFill>
          <a:latin typeface="+mn-lt"/>
          <a:ea typeface="+mn-ea"/>
          <a:cs typeface="+mn-cs"/>
        </a:defRPr>
      </a:lvl2pPr>
      <a:lvl3pPr marL="914378" algn="l" defTabSz="914378" rtl="0" eaLnBrk="1" latinLnBrk="1" hangingPunct="1">
        <a:defRPr sz="1800" kern="1200">
          <a:solidFill>
            <a:schemeClr val="tx1"/>
          </a:solidFill>
          <a:latin typeface="+mn-lt"/>
          <a:ea typeface="+mn-ea"/>
          <a:cs typeface="+mn-cs"/>
        </a:defRPr>
      </a:lvl3pPr>
      <a:lvl4pPr marL="1371566" algn="l" defTabSz="914378" rtl="0" eaLnBrk="1" latinLnBrk="1" hangingPunct="1">
        <a:defRPr sz="1800" kern="1200">
          <a:solidFill>
            <a:schemeClr val="tx1"/>
          </a:solidFill>
          <a:latin typeface="+mn-lt"/>
          <a:ea typeface="+mn-ea"/>
          <a:cs typeface="+mn-cs"/>
        </a:defRPr>
      </a:lvl4pPr>
      <a:lvl5pPr marL="1828754" algn="l" defTabSz="914378" rtl="0" eaLnBrk="1" latinLnBrk="1" hangingPunct="1">
        <a:defRPr sz="1800" kern="1200">
          <a:solidFill>
            <a:schemeClr val="tx1"/>
          </a:solidFill>
          <a:latin typeface="+mn-lt"/>
          <a:ea typeface="+mn-ea"/>
          <a:cs typeface="+mn-cs"/>
        </a:defRPr>
      </a:lvl5pPr>
      <a:lvl6pPr marL="2285943" algn="l" defTabSz="914378" rtl="0" eaLnBrk="1" latinLnBrk="1" hangingPunct="1">
        <a:defRPr sz="1800" kern="1200">
          <a:solidFill>
            <a:schemeClr val="tx1"/>
          </a:solidFill>
          <a:latin typeface="+mn-lt"/>
          <a:ea typeface="+mn-ea"/>
          <a:cs typeface="+mn-cs"/>
        </a:defRPr>
      </a:lvl6pPr>
      <a:lvl7pPr marL="2743132" algn="l" defTabSz="914378" rtl="0" eaLnBrk="1" latinLnBrk="1" hangingPunct="1">
        <a:defRPr sz="1800" kern="1200">
          <a:solidFill>
            <a:schemeClr val="tx1"/>
          </a:solidFill>
          <a:latin typeface="+mn-lt"/>
          <a:ea typeface="+mn-ea"/>
          <a:cs typeface="+mn-cs"/>
        </a:defRPr>
      </a:lvl7pPr>
      <a:lvl8pPr marL="3200320" algn="l" defTabSz="914378" rtl="0" eaLnBrk="1" latinLnBrk="1" hangingPunct="1">
        <a:defRPr sz="1800" kern="1200">
          <a:solidFill>
            <a:schemeClr val="tx1"/>
          </a:solidFill>
          <a:latin typeface="+mn-lt"/>
          <a:ea typeface="+mn-ea"/>
          <a:cs typeface="+mn-cs"/>
        </a:defRPr>
      </a:lvl8pPr>
      <a:lvl9pPr marL="3657509" algn="l" defTabSz="914378"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1215600"/>
            <a:ext cx="2020800" cy="44368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lvl1pPr lv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1073767"/>
            <a:ext cx="4842600" cy="4730800"/>
          </a:xfrm>
          <a:prstGeom prst="rect">
            <a:avLst/>
          </a:prstGeom>
          <a:noFill/>
          <a:ln>
            <a:noFill/>
          </a:ln>
        </p:spPr>
        <p:txBody>
          <a:bodyPr spcFirstLastPara="1" wrap="square" lIns="0" tIns="0" rIns="0" bIns="0" anchor="ctr" anchorCtr="0"/>
          <a:lstStyle>
            <a:lvl1pPr marL="457200" lvl="0" indent="-36830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6333135"/>
            <a:ext cx="548700" cy="524800"/>
          </a:xfrm>
          <a:prstGeom prst="rect">
            <a:avLst/>
          </a:prstGeom>
          <a:noFill/>
          <a:ln>
            <a:noFill/>
          </a:ln>
        </p:spPr>
        <p:txBody>
          <a:bodyPr spcFirstLastPara="1" wrap="square" lIns="0" tIns="0" rIns="0" bIns="0" anchor="ctr" anchorCtr="0">
            <a:noAutofit/>
          </a:bodyPr>
          <a:lstStyle>
            <a:lvl1pPr lvl="0" algn="r">
              <a:buNone/>
              <a:defRPr sz="1200">
                <a:solidFill>
                  <a:srgbClr val="B7B7B7"/>
                </a:solidFill>
                <a:latin typeface="Montserrat Light"/>
                <a:ea typeface="Montserrat Light"/>
                <a:cs typeface="Montserrat Light"/>
                <a:sym typeface="Montserrat Light"/>
              </a:defRPr>
            </a:lvl1pPr>
            <a:lvl2pPr lvl="1" algn="r">
              <a:buNone/>
              <a:defRPr sz="1200">
                <a:solidFill>
                  <a:srgbClr val="B7B7B7"/>
                </a:solidFill>
                <a:latin typeface="Montserrat Light"/>
                <a:ea typeface="Montserrat Light"/>
                <a:cs typeface="Montserrat Light"/>
                <a:sym typeface="Montserrat Light"/>
              </a:defRPr>
            </a:lvl2pPr>
            <a:lvl3pPr lvl="2" algn="r">
              <a:buNone/>
              <a:defRPr sz="1200">
                <a:solidFill>
                  <a:srgbClr val="B7B7B7"/>
                </a:solidFill>
                <a:latin typeface="Montserrat Light"/>
                <a:ea typeface="Montserrat Light"/>
                <a:cs typeface="Montserrat Light"/>
                <a:sym typeface="Montserrat Light"/>
              </a:defRPr>
            </a:lvl3pPr>
            <a:lvl4pPr lvl="3" algn="r">
              <a:buNone/>
              <a:defRPr sz="1200">
                <a:solidFill>
                  <a:srgbClr val="B7B7B7"/>
                </a:solidFill>
                <a:latin typeface="Montserrat Light"/>
                <a:ea typeface="Montserrat Light"/>
                <a:cs typeface="Montserrat Light"/>
                <a:sym typeface="Montserrat Light"/>
              </a:defRPr>
            </a:lvl4pPr>
            <a:lvl5pPr lvl="4" algn="r">
              <a:buNone/>
              <a:defRPr sz="1200">
                <a:solidFill>
                  <a:srgbClr val="B7B7B7"/>
                </a:solidFill>
                <a:latin typeface="Montserrat Light"/>
                <a:ea typeface="Montserrat Light"/>
                <a:cs typeface="Montserrat Light"/>
                <a:sym typeface="Montserrat Light"/>
              </a:defRPr>
            </a:lvl5pPr>
            <a:lvl6pPr lvl="5" algn="r">
              <a:buNone/>
              <a:defRPr sz="1200">
                <a:solidFill>
                  <a:srgbClr val="B7B7B7"/>
                </a:solidFill>
                <a:latin typeface="Montserrat Light"/>
                <a:ea typeface="Montserrat Light"/>
                <a:cs typeface="Montserrat Light"/>
                <a:sym typeface="Montserrat Light"/>
              </a:defRPr>
            </a:lvl6pPr>
            <a:lvl7pPr lvl="6" algn="r">
              <a:buNone/>
              <a:defRPr sz="1200">
                <a:solidFill>
                  <a:srgbClr val="B7B7B7"/>
                </a:solidFill>
                <a:latin typeface="Montserrat Light"/>
                <a:ea typeface="Montserrat Light"/>
                <a:cs typeface="Montserrat Light"/>
                <a:sym typeface="Montserrat Light"/>
              </a:defRPr>
            </a:lvl7pPr>
            <a:lvl8pPr lvl="7" algn="r">
              <a:buNone/>
              <a:defRPr sz="1200">
                <a:solidFill>
                  <a:srgbClr val="B7B7B7"/>
                </a:solidFill>
                <a:latin typeface="Montserrat Light"/>
                <a:ea typeface="Montserrat Light"/>
                <a:cs typeface="Montserrat Light"/>
                <a:sym typeface="Montserrat Light"/>
              </a:defRPr>
            </a:lvl8pPr>
            <a:lvl9pPr lvl="8" algn="r">
              <a:buNone/>
              <a:defRPr sz="1200">
                <a:solidFill>
                  <a:srgbClr val="B7B7B7"/>
                </a:solidFill>
                <a:latin typeface="Montserrat Light"/>
                <a:ea typeface="Montserrat Light"/>
                <a:cs typeface="Montserrat Light"/>
                <a:sym typeface="Montserrat Light"/>
              </a:defRPr>
            </a:lvl9pPr>
          </a:lstStyle>
          <a:p>
            <a:pPr defTabSz="685800">
              <a:buClr>
                <a:srgbClr val="000000"/>
              </a:buClr>
            </a:pPr>
            <a:fld id="{00000000-1234-1234-1234-123412341234}" type="slidenum">
              <a:rPr lang="en" kern="0" smtClean="0"/>
              <a:pPr defTabSz="685800">
                <a:buClr>
                  <a:srgbClr val="000000"/>
                </a:buClr>
              </a:pPr>
              <a:t>‹#›</a:t>
            </a:fld>
            <a:endParaRPr lang="en" kern="0"/>
          </a:p>
        </p:txBody>
      </p:sp>
    </p:spTree>
    <p:extLst>
      <p:ext uri="{BB962C8B-B14F-4D97-AF65-F5344CB8AC3E}">
        <p14:creationId xmlns:p14="http://schemas.microsoft.com/office/powerpoint/2010/main" val="1448066145"/>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04622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1252181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951824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8413297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17776" y="3248759"/>
            <a:ext cx="5594985" cy="324036"/>
          </a:xfrm>
        </p:spPr>
        <p:txBody>
          <a:bodyPr>
            <a:normAutofit fontScale="92500" lnSpcReduction="10000"/>
          </a:bodyPr>
          <a:lstStyle/>
          <a:p>
            <a:r>
              <a:rPr lang="en-US" sz="2100" dirty="0">
                <a:latin typeface="Times New Roman" panose="02020603050405020304" pitchFamily="18" charset="0"/>
                <a:cs typeface="Times New Roman" panose="02020603050405020304" pitchFamily="18" charset="0"/>
              </a:rPr>
              <a:t>BÁO CÁO ĐỒ ÁN TỐT NGHIỆP ĐẠI HỌC</a:t>
            </a:r>
          </a:p>
        </p:txBody>
      </p:sp>
      <p:sp>
        <p:nvSpPr>
          <p:cNvPr id="2" name="Title 1"/>
          <p:cNvSpPr>
            <a:spLocks noGrp="1"/>
          </p:cNvSpPr>
          <p:nvPr>
            <p:ph type="title"/>
          </p:nvPr>
        </p:nvSpPr>
        <p:spPr>
          <a:xfrm>
            <a:off x="2578748" y="975670"/>
            <a:ext cx="6043613" cy="1133987"/>
          </a:xfrm>
        </p:spPr>
        <p:txBody>
          <a:bodyPr/>
          <a:lstStyle/>
          <a:p>
            <a:pPr algn="ctr"/>
            <a:r>
              <a:rPr lang="en-US" sz="3000" dirty="0">
                <a:latin typeface="Times New Roman" panose="02020603050405020304" pitchFamily="18" charset="0"/>
                <a:cs typeface="Times New Roman" panose="02020603050405020304" pitchFamily="18" charset="0"/>
              </a:rPr>
              <a:t>HỌC VIỆN KỸ THUẬT QUÂN SỰ</a:t>
            </a:r>
            <a:br>
              <a:rPr lang="en-US" sz="30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KHOA CÔNG NGHỆ THÔNG TIN</a:t>
            </a:r>
          </a:p>
        </p:txBody>
      </p:sp>
    </p:spTree>
    <p:extLst>
      <p:ext uri="{BB962C8B-B14F-4D97-AF65-F5344CB8AC3E}">
        <p14:creationId xmlns:p14="http://schemas.microsoft.com/office/powerpoint/2010/main" val="3738514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0" y="0"/>
            <a:ext cx="9144000" cy="529444"/>
          </a:xfrm>
        </p:spPr>
        <p:txBody>
          <a:bodyPr>
            <a:normAutofit lnSpcReduction="10000"/>
          </a:bodyPr>
          <a:lstStyle/>
          <a:p>
            <a:r>
              <a:rPr lang="en-US" sz="3100" dirty="0" err="1">
                <a:latin typeface="Times New Roman" panose="02020603050405020304" pitchFamily="18" charset="0"/>
                <a:cs typeface="Times New Roman" panose="02020603050405020304" pitchFamily="18" charset="0"/>
              </a:rPr>
              <a:t>Cơ</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sở</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dữ</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liệu</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liên</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quan</a:t>
            </a:r>
            <a:endParaRPr lang="en-US" sz="3100"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8D4F0B-33DD-423D-A023-2FB85B98484E}"/>
              </a:ext>
            </a:extLst>
          </p:cNvPr>
          <p:cNvPicPr/>
          <p:nvPr/>
        </p:nvPicPr>
        <p:blipFill>
          <a:blip r:embed="rId3"/>
          <a:stretch>
            <a:fillRect/>
          </a:stretch>
        </p:blipFill>
        <p:spPr>
          <a:xfrm>
            <a:off x="1" y="529445"/>
            <a:ext cx="9144000" cy="5788228"/>
          </a:xfrm>
          <a:prstGeom prst="rect">
            <a:avLst/>
          </a:prstGeom>
        </p:spPr>
      </p:pic>
    </p:spTree>
    <p:extLst>
      <p:ext uri="{BB962C8B-B14F-4D97-AF65-F5344CB8AC3E}">
        <p14:creationId xmlns:p14="http://schemas.microsoft.com/office/powerpoint/2010/main" val="27157833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8667" y="403816"/>
            <a:ext cx="7331993" cy="543185"/>
          </a:xfrm>
        </p:spPr>
        <p:txBody>
          <a:bodyPr>
            <a:normAutofit/>
          </a:bodyPr>
          <a:lstStyle/>
          <a:p>
            <a:r>
              <a:rPr lang="en-US" sz="2000" dirty="0">
                <a:latin typeface="Times New Roman" panose="02020603050405020304" pitchFamily="18" charset="0"/>
                <a:cs typeface="Times New Roman" panose="02020603050405020304" pitchFamily="18" charset="0"/>
              </a:rPr>
              <a:t>ĐA NỀN TẢNG HÓA VỚI CÔNG NGHỆ XAMARIN FORMS </a:t>
            </a:r>
          </a:p>
        </p:txBody>
      </p:sp>
      <p:pic>
        <p:nvPicPr>
          <p:cNvPr id="10" name="Picture 9"/>
          <p:cNvPicPr/>
          <p:nvPr/>
        </p:nvPicPr>
        <p:blipFill>
          <a:blip r:embed="rId3"/>
          <a:stretch>
            <a:fillRect/>
          </a:stretch>
        </p:blipFill>
        <p:spPr>
          <a:xfrm>
            <a:off x="3878763" y="2054087"/>
            <a:ext cx="4721897" cy="4128504"/>
          </a:xfrm>
          <a:prstGeom prst="rect">
            <a:avLst/>
          </a:prstGeom>
        </p:spPr>
      </p:pic>
      <p:sp>
        <p:nvSpPr>
          <p:cNvPr id="11" name="Rectangle 16">
            <a:extLst>
              <a:ext uri="{FF2B5EF4-FFF2-40B4-BE49-F238E27FC236}">
                <a16:creationId xmlns:a16="http://schemas.microsoft.com/office/drawing/2014/main" id="{DAA64899-B642-4CE0-B60D-CE3AA5CFAB09}"/>
              </a:ext>
            </a:extLst>
          </p:cNvPr>
          <p:cNvSpPr/>
          <p:nvPr/>
        </p:nvSpPr>
        <p:spPr>
          <a:xfrm rot="5400000">
            <a:off x="786248" y="367055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253610" y="2448126"/>
            <a:ext cx="2510007" cy="3170099"/>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Xamarin về cơ bản sẽ cho phép phát triển các ứng dụng Android và iOS bằng ngôn ngữ C# và có thể chia sẻ code giữa cá</a:t>
            </a:r>
            <a:r>
              <a:rPr lang="en-US" sz="2000" dirty="0">
                <a:latin typeface="Times New Roman" panose="02020603050405020304" pitchFamily="18" charset="0"/>
                <a:cs typeface="Times New Roman" panose="02020603050405020304" pitchFamily="18" charset="0"/>
              </a:rPr>
              <a:t>c </a:t>
            </a:r>
            <a:r>
              <a:rPr lang="vi-VN" sz="2000" dirty="0">
                <a:latin typeface="Times New Roman" panose="02020603050405020304" pitchFamily="18" charset="0"/>
                <a:cs typeface="Times New Roman" panose="02020603050405020304" pitchFamily="18" charset="0"/>
              </a:rPr>
              <a:t>phần với nhau. Và có thể build được trên các nền tảng như Android, IOS, UWP.</a:t>
            </a:r>
          </a:p>
        </p:txBody>
      </p:sp>
    </p:spTree>
    <p:extLst>
      <p:ext uri="{BB962C8B-B14F-4D97-AF65-F5344CB8AC3E}">
        <p14:creationId xmlns:p14="http://schemas.microsoft.com/office/powerpoint/2010/main" val="323251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vi-VN" sz="3100" dirty="0">
                <a:latin typeface="Times New Roman" panose="02020603050405020304" pitchFamily="18" charset="0"/>
                <a:cs typeface="Times New Roman" panose="02020603050405020304" pitchFamily="18" charset="0"/>
              </a:rPr>
              <a:t>Cách thức hoạt động của Xamarin forms</a:t>
            </a:r>
          </a:p>
        </p:txBody>
      </p:sp>
      <p:pic>
        <p:nvPicPr>
          <p:cNvPr id="4" name="Picture 3"/>
          <p:cNvPicPr>
            <a:picLocks noChangeAspect="1"/>
          </p:cNvPicPr>
          <p:nvPr/>
        </p:nvPicPr>
        <p:blipFill>
          <a:blip r:embed="rId3"/>
          <a:stretch>
            <a:fillRect/>
          </a:stretch>
        </p:blipFill>
        <p:spPr>
          <a:xfrm>
            <a:off x="795337" y="1298712"/>
            <a:ext cx="7952750" cy="4935833"/>
          </a:xfrm>
          <a:prstGeom prst="rect">
            <a:avLst/>
          </a:prstGeom>
        </p:spPr>
      </p:pic>
    </p:spTree>
    <p:extLst>
      <p:ext uri="{BB962C8B-B14F-4D97-AF65-F5344CB8AC3E}">
        <p14:creationId xmlns:p14="http://schemas.microsoft.com/office/powerpoint/2010/main" val="425844338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a:xfrm>
            <a:off x="1" y="116454"/>
            <a:ext cx="9144000" cy="1015663"/>
          </a:xfrm>
        </p:spPr>
        <p:txBody>
          <a:bodyPr>
            <a:noAutofit/>
          </a:bodyPr>
          <a:lstStyle/>
          <a:p>
            <a:r>
              <a:rPr lang="vi-VN" sz="3100" dirty="0">
                <a:latin typeface="Times New Roman" panose="02020603050405020304" pitchFamily="18" charset="0"/>
                <a:cs typeface="Times New Roman" panose="02020603050405020304" pitchFamily="18" charset="0"/>
              </a:rPr>
              <a:t>Ứng dụng Xamarin framework để tạo app quản lý </a:t>
            </a:r>
            <a:r>
              <a:rPr lang="en-US" sz="3100" dirty="0" err="1">
                <a:latin typeface="Times New Roman" panose="02020603050405020304" pitchFamily="18" charset="0"/>
                <a:cs typeface="Times New Roman" panose="02020603050405020304" pitchFamily="18" charset="0"/>
              </a:rPr>
              <a:t>lưu</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trữ</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tài</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liệu</a:t>
            </a:r>
            <a:endParaRPr lang="vi-VN" sz="3100" dirty="0">
              <a:latin typeface="Times New Roman" panose="02020603050405020304" pitchFamily="18" charset="0"/>
              <a:cs typeface="Times New Roman" panose="02020603050405020304" pitchFamily="18" charset="0"/>
            </a:endParaRPr>
          </a:p>
        </p:txBody>
      </p:sp>
      <p:sp>
        <p:nvSpPr>
          <p:cNvPr id="5" name="Rectangle 16">
            <a:extLst>
              <a:ext uri="{FF2B5EF4-FFF2-40B4-BE49-F238E27FC236}">
                <a16:creationId xmlns:a16="http://schemas.microsoft.com/office/drawing/2014/main" id="{DAA64899-B642-4CE0-B60D-CE3AA5CFAB09}"/>
              </a:ext>
            </a:extLst>
          </p:cNvPr>
          <p:cNvSpPr/>
          <p:nvPr/>
        </p:nvSpPr>
        <p:spPr>
          <a:xfrm rot="5400000">
            <a:off x="942505" y="177903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449429" y="1690187"/>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đồng bộ đăng nhập / đăng xuất</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7" name="Rectangle 16">
            <a:extLst>
              <a:ext uri="{FF2B5EF4-FFF2-40B4-BE49-F238E27FC236}">
                <a16:creationId xmlns:a16="http://schemas.microsoft.com/office/drawing/2014/main" id="{DAA64899-B642-4CE0-B60D-CE3AA5CFAB09}"/>
              </a:ext>
            </a:extLst>
          </p:cNvPr>
          <p:cNvSpPr/>
          <p:nvPr/>
        </p:nvSpPr>
        <p:spPr>
          <a:xfrm rot="5400000">
            <a:off x="942505" y="1779037"/>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942505" y="2620550"/>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449429" y="2531701"/>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thông báo</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DAA64899-B642-4CE0-B60D-CE3AA5CFAB09}"/>
              </a:ext>
            </a:extLst>
          </p:cNvPr>
          <p:cNvSpPr/>
          <p:nvPr/>
        </p:nvSpPr>
        <p:spPr>
          <a:xfrm rot="5400000">
            <a:off x="942505" y="3401175"/>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449429" y="3312326"/>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cập nhật thông tin </a:t>
            </a:r>
            <a:r>
              <a:rPr lang="en-US" sz="2000" dirty="0" err="1">
                <a:solidFill>
                  <a:prstClr val="black"/>
                </a:solidFill>
                <a:latin typeface="Times New Roman" panose="02020603050405020304" pitchFamily="18" charset="0"/>
                <a:cs typeface="Times New Roman" panose="02020603050405020304" pitchFamily="18" charset="0"/>
              </a:rPr>
              <a:t>tài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khoản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942505" y="4185134"/>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449429" y="4096285"/>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a:t>
            </a:r>
            <a:r>
              <a:rPr lang="en-US" sz="2000" dirty="0" err="1">
                <a:solidFill>
                  <a:prstClr val="black"/>
                </a:solidFill>
                <a:latin typeface="Times New Roman" panose="02020603050405020304" pitchFamily="18" charset="0"/>
                <a:cs typeface="Times New Roman" panose="02020603050405020304" pitchFamily="18" charset="0"/>
              </a:rPr>
              <a:t>nhật</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ký</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của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52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P spid="10" grpId="0"/>
      <p:bldP spid="11" grpId="0" animBg="1"/>
      <p:bldP spid="12" grpId="0"/>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3126470" y="1891107"/>
            <a:ext cx="4099341" cy="507831"/>
            <a:chOff x="4745820" y="1559041"/>
            <a:chExt cx="5465788" cy="677108"/>
          </a:xfrm>
        </p:grpSpPr>
        <p:sp>
          <p:nvSpPr>
            <p:cNvPr id="9" name="TextBox 8"/>
            <p:cNvSpPr txBox="1"/>
            <p:nvPr/>
          </p:nvSpPr>
          <p:spPr>
            <a:xfrm>
              <a:off x="5703916" y="1692034"/>
              <a:ext cx="4507692" cy="533480"/>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Web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745820" y="1559041"/>
              <a:ext cx="958096" cy="677108"/>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01</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sp>
        <p:nvSpPr>
          <p:cNvPr id="17" name="Freeform 16"/>
          <p:cNvSpPr/>
          <p:nvPr/>
        </p:nvSpPr>
        <p:spPr>
          <a:xfrm>
            <a:off x="8367613" y="847175"/>
            <a:ext cx="776387" cy="51435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955570" y="1542512"/>
            <a:ext cx="4960056" cy="1127475"/>
            <a:chOff x="3007364" y="818147"/>
            <a:chExt cx="6613408" cy="1503300"/>
          </a:xfrm>
        </p:grpSpPr>
        <p:sp>
          <p:nvSpPr>
            <p:cNvPr id="2" name="TextBox 1"/>
            <p:cNvSpPr txBox="1"/>
            <p:nvPr/>
          </p:nvSpPr>
          <p:spPr>
            <a:xfrm>
              <a:off x="3260911" y="1005940"/>
              <a:ext cx="6359861" cy="954108"/>
            </a:xfrm>
            <a:prstGeom prst="rect">
              <a:avLst/>
            </a:prstGeom>
            <a:noFill/>
          </p:spPr>
          <p:txBody>
            <a:bodyPr wrap="square" rtlCol="0" anchor="ctr">
              <a:spAutoFit/>
            </a:bodyPr>
            <a:lstStyle/>
            <a:p>
              <a:pPr defTabSz="685783"/>
              <a:r>
                <a:rPr lang="en-US" altLang="ko-KR" sz="4050" dirty="0">
                  <a:solidFill>
                    <a:prstClr val="white"/>
                  </a:solidFill>
                  <a:latin typeface="Times New Roman" panose="02020603050405020304" pitchFamily="18" charset="0"/>
                  <a:cs typeface="Times New Roman" panose="02020603050405020304" pitchFamily="18" charset="0"/>
                </a:rPr>
                <a:t>DEMO</a:t>
              </a:r>
              <a:endParaRPr lang="ko-KR" altLang="en-US" sz="4050" dirty="0">
                <a:solidFill>
                  <a:prstClr val="white"/>
                </a:solidFill>
                <a:latin typeface="Times New Roman" panose="02020603050405020304" pitchFamily="18" charset="0"/>
                <a:cs typeface="Times New Roman" panose="02020603050405020304" pitchFamily="18" charset="0"/>
              </a:endParaRPr>
            </a:p>
          </p:txBody>
        </p:sp>
        <p:sp>
          <p:nvSpPr>
            <p:cNvPr id="25" name="Freeform 24"/>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27" name="Freeform 26"/>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3126470" y="2720243"/>
            <a:ext cx="4099341" cy="507831"/>
            <a:chOff x="4745820" y="1559041"/>
            <a:chExt cx="5465788" cy="677109"/>
          </a:xfrm>
        </p:grpSpPr>
        <p:sp>
          <p:nvSpPr>
            <p:cNvPr id="34" name="TextBox 33"/>
            <p:cNvSpPr txBox="1"/>
            <p:nvPr/>
          </p:nvSpPr>
          <p:spPr>
            <a:xfrm>
              <a:off x="5703916" y="1697540"/>
              <a:ext cx="4507692" cy="533481"/>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Mobile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4745820" y="1559041"/>
              <a:ext cx="958096" cy="677109"/>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02</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grpSp>
        <p:nvGrpSpPr>
          <p:cNvPr id="47" name="Group 46"/>
          <p:cNvGrpSpPr/>
          <p:nvPr/>
        </p:nvGrpSpPr>
        <p:grpSpPr>
          <a:xfrm flipV="1">
            <a:off x="508648" y="1371062"/>
            <a:ext cx="358240" cy="336630"/>
            <a:chOff x="2300733" y="2007958"/>
            <a:chExt cx="834252" cy="783928"/>
          </a:xfrm>
        </p:grpSpPr>
        <p:sp>
          <p:nvSpPr>
            <p:cNvPr id="45" name="Freeform 4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46" name="Freeform 4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1" name="Group 60"/>
          <p:cNvGrpSpPr/>
          <p:nvPr/>
        </p:nvGrpSpPr>
        <p:grpSpPr>
          <a:xfrm>
            <a:off x="2536686" y="3122894"/>
            <a:ext cx="737455" cy="2876659"/>
            <a:chOff x="2989606" y="3028072"/>
            <a:chExt cx="983273" cy="3835545"/>
          </a:xfrm>
        </p:grpSpPr>
        <p:sp>
          <p:nvSpPr>
            <p:cNvPr id="59" name="Freeform 58"/>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0" name="Oval 59"/>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8055158" y="847176"/>
            <a:ext cx="643401" cy="1633982"/>
            <a:chOff x="10740211" y="-13433"/>
            <a:chExt cx="857868" cy="2178643"/>
          </a:xfrm>
        </p:grpSpPr>
        <p:sp>
          <p:nvSpPr>
            <p:cNvPr id="63" name="Freeform 62"/>
            <p:cNvSpPr/>
            <p:nvPr/>
          </p:nvSpPr>
          <p:spPr>
            <a:xfrm>
              <a:off x="10832141" y="-13433"/>
              <a:ext cx="765938" cy="2055584"/>
            </a:xfrm>
            <a:custGeom>
              <a:avLst/>
              <a:gdLst>
                <a:gd name="connsiteX0" fmla="*/ 727838 w 765938"/>
                <a:gd name="connsiteY0" fmla="*/ 0 h 2055584"/>
                <a:gd name="connsiteX1" fmla="*/ 765938 w 765938"/>
                <a:gd name="connsiteY1" fmla="*/ 0 h 2055584"/>
                <a:gd name="connsiteX2" fmla="*/ 619531 w 765938"/>
                <a:gd name="connsiteY2" fmla="*/ 285855 h 2055584"/>
                <a:gd name="connsiteX3" fmla="*/ 92520 w 765938"/>
                <a:gd name="connsiteY3" fmla="*/ 1785261 h 2055584"/>
                <a:gd name="connsiteX4" fmla="*/ 38100 w 765938"/>
                <a:gd name="connsiteY4" fmla="*/ 2055584 h 2055584"/>
                <a:gd name="connsiteX5" fmla="*/ 0 w 765938"/>
                <a:gd name="connsiteY5" fmla="*/ 2055584 h 2055584"/>
                <a:gd name="connsiteX6" fmla="*/ 54420 w 765938"/>
                <a:gd name="connsiteY6" fmla="*/ 1785261 h 2055584"/>
                <a:gd name="connsiteX7" fmla="*/ 581431 w 765938"/>
                <a:gd name="connsiteY7" fmla="*/ 285855 h 20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938" h="2055584">
                  <a:moveTo>
                    <a:pt x="727838" y="0"/>
                  </a:moveTo>
                  <a:lnTo>
                    <a:pt x="765938" y="0"/>
                  </a:lnTo>
                  <a:lnTo>
                    <a:pt x="619531" y="285855"/>
                  </a:lnTo>
                  <a:cubicBezTo>
                    <a:pt x="391428" y="759248"/>
                    <a:pt x="213461" y="1261346"/>
                    <a:pt x="92520" y="1785261"/>
                  </a:cubicBezTo>
                  <a:lnTo>
                    <a:pt x="38100" y="2055584"/>
                  </a:lnTo>
                  <a:lnTo>
                    <a:pt x="0" y="2055584"/>
                  </a:lnTo>
                  <a:lnTo>
                    <a:pt x="54420" y="1785261"/>
                  </a:lnTo>
                  <a:cubicBezTo>
                    <a:pt x="175361" y="1261346"/>
                    <a:pt x="353328" y="759248"/>
                    <a:pt x="581431"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4" name="Oval 63"/>
            <p:cNvSpPr/>
            <p:nvPr/>
          </p:nvSpPr>
          <p:spPr>
            <a:xfrm>
              <a:off x="10740211" y="1945957"/>
              <a:ext cx="219253" cy="219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10503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5911" y="419763"/>
            <a:ext cx="7331993" cy="543185"/>
          </a:xfrm>
        </p:spPr>
        <p:txBody>
          <a:bodyPr>
            <a:normAutofit lnSpcReduction="10000"/>
          </a:bodyPr>
          <a:lstStyle/>
          <a:p>
            <a:r>
              <a:rPr lang="en-US" sz="3300" dirty="0">
                <a:latin typeface="Times New Roman" panose="02020603050405020304" pitchFamily="18" charset="0"/>
                <a:cs typeface="Times New Roman" panose="02020603050405020304" pitchFamily="18" charset="0"/>
              </a:rPr>
              <a:t>           HƯỚNG PHÁT TRIỂN</a:t>
            </a: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1504015" y="1791402"/>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2010939" y="1517024"/>
            <a:ext cx="5510722" cy="960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Phát triển hệ thống có thể đáp ứng</a:t>
            </a:r>
            <a:r>
              <a:rPr lang="en-US" sz="2000" dirty="0">
                <a:solidFill>
                  <a:prstClr val="black"/>
                </a:solidFill>
                <a:latin typeface="Times New Roman" panose="02020603050405020304" pitchFamily="18" charset="0"/>
                <a:cs typeface="Times New Roman" panose="02020603050405020304" pitchFamily="18" charset="0"/>
              </a:rPr>
              <a:t> </a:t>
            </a:r>
            <a:r>
              <a:rPr lang="vi-VN" sz="2000" dirty="0">
                <a:solidFill>
                  <a:prstClr val="black"/>
                </a:solidFill>
                <a:latin typeface="Times New Roman" panose="02020603050405020304" pitchFamily="18" charset="0"/>
                <a:cs typeface="Times New Roman" panose="02020603050405020304" pitchFamily="18" charset="0"/>
              </a:rPr>
              <a:t>một cách mềm dẻo, tái sử dụng được giữa các hệ thống khác nhau</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1504015" y="28312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2004102" y="2611443"/>
            <a:ext cx="5517559" cy="1015663"/>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Tích hợp tính năng hỗ trợ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đọc</a:t>
            </a:r>
            <a:r>
              <a:rPr lang="vi-VN" sz="2000" dirty="0">
                <a:solidFill>
                  <a:prstClr val="black"/>
                </a:solidFill>
                <a:latin typeface="Times New Roman" panose="02020603050405020304" pitchFamily="18" charset="0"/>
                <a:cs typeface="Times New Roman" panose="02020603050405020304" pitchFamily="18" charset="0"/>
              </a:rPr>
              <a:t> thông báo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và</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thông</a:t>
            </a:r>
            <a:r>
              <a:rPr lang="en-US" sz="2000" dirty="0">
                <a:solidFill>
                  <a:prstClr val="black"/>
                </a:solidFill>
                <a:latin typeface="Times New Roman" panose="02020603050405020304" pitchFamily="18" charset="0"/>
                <a:cs typeface="Times New Roman" panose="02020603050405020304" pitchFamily="18" charset="0"/>
              </a:rPr>
              <a:t> tin </a:t>
            </a:r>
            <a:r>
              <a:rPr lang="en-US" sz="2000" dirty="0" err="1">
                <a:solidFill>
                  <a:prstClr val="black"/>
                </a:solidFill>
                <a:latin typeface="Times New Roman" panose="02020603050405020304" pitchFamily="18" charset="0"/>
                <a:cs typeface="Times New Roman" panose="02020603050405020304" pitchFamily="18" charset="0"/>
              </a:rPr>
              <a:t>hồ</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sơ</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cần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theo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thời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gian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thực</a:t>
            </a:r>
            <a:r>
              <a:rPr lang="vi-VN" sz="2000" dirty="0">
                <a:solidFill>
                  <a:prstClr val="black"/>
                </a:solidFill>
                <a:latin typeface="Times New Roman" panose="02020603050405020304" pitchFamily="18" charset="0"/>
                <a:cs typeface="Times New Roman" panose="02020603050405020304" pitchFamily="18" charset="0"/>
              </a:rPr>
              <a:t>,</a:t>
            </a:r>
            <a:r>
              <a:rPr lang="en-US" sz="2000" dirty="0">
                <a:solidFill>
                  <a:prstClr val="black"/>
                </a:solidFill>
                <a:latin typeface="Times New Roman" panose="02020603050405020304" pitchFamily="18" charset="0"/>
                <a:cs typeface="Times New Roman" panose="02020603050405020304" pitchFamily="18" charset="0"/>
              </a:rPr>
              <a:t> chat, </a:t>
            </a:r>
            <a:r>
              <a:rPr lang="en-US" sz="2000" dirty="0" err="1">
                <a:solidFill>
                  <a:prstClr val="black"/>
                </a:solidFill>
                <a:latin typeface="Times New Roman" panose="02020603050405020304" pitchFamily="18" charset="0"/>
                <a:cs typeface="Times New Roman" panose="02020603050405020304" pitchFamily="18" charset="0"/>
              </a:rPr>
              <a:t>trò</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chuyện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giữa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các</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phòng</a:t>
            </a:r>
            <a:r>
              <a:rPr lang="en-US" sz="2000" dirty="0">
                <a:solidFill>
                  <a:prstClr val="black"/>
                </a:solidFill>
                <a:latin typeface="Times New Roman" panose="02020603050405020304" pitchFamily="18" charset="0"/>
                <a:cs typeface="Times New Roman" panose="02020603050405020304" pitchFamily="18" charset="0"/>
              </a:rPr>
              <a:t> ban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vi-VN" sz="2000" dirty="0">
                <a:solidFill>
                  <a:prstClr val="black"/>
                </a:solidFill>
                <a:latin typeface="Times New Roman" panose="02020603050405020304" pitchFamily="18" charset="0"/>
                <a:cs typeface="Times New Roman" panose="02020603050405020304" pitchFamily="18" charset="0"/>
              </a:rPr>
              <a:t> ...</a:t>
            </a: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1510852" y="4038171"/>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010939" y="3602964"/>
            <a:ext cx="5510722" cy="1477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Tích hợp công nghệ mới của google như Firebase giúp cho phần mềm bảo mật, đa nhiệm và dễ bảo trì hơn. (firebase crashlytics, firebase database, …)</a:t>
            </a: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1523065" y="53839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023152" y="5257849"/>
            <a:ext cx="5517559" cy="707886"/>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Hỗ trợ ứng dụng ở chế độ không có internet (Offline mode)</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523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US" dirty="0">
                <a:latin typeface="Times New Roman" panose="02020603050405020304" pitchFamily="18" charset="0"/>
                <a:cs typeface="Times New Roman" panose="02020603050405020304" pitchFamily="18" charset="0"/>
              </a:rPr>
              <a:t>THANK YOU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WATCHING!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846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 dirty="0">
                <a:latin typeface="Times New Roman" panose="02020603050405020304" pitchFamily="18" charset="0"/>
                <a:cs typeface="Times New Roman" panose="02020603050405020304" pitchFamily="18" charset="0"/>
              </a:rPr>
              <a:t>KÍNH CHÀO QUÝ THẦY CÔ VÀ CÁC BẠN!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1878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4364031" y="432432"/>
            <a:ext cx="4756219" cy="646331"/>
          </a:xfrm>
          <a:prstGeom prst="rect">
            <a:avLst/>
          </a:prstGeom>
          <a:noFill/>
        </p:spPr>
        <p:txBody>
          <a:bodyPr wrap="square" rtlCol="0" anchor="ctr">
            <a:spAutoFit/>
          </a:bodyPr>
          <a:lstStyle/>
          <a:p>
            <a:r>
              <a:rPr lang="en-US" altLang="ko-KR" sz="3600" dirty="0">
                <a:solidFill>
                  <a:schemeClr val="bg1"/>
                </a:solidFill>
                <a:latin typeface="Times New Roman" panose="02020603050405020304" pitchFamily="18" charset="0"/>
                <a:cs typeface="Times New Roman" panose="02020603050405020304" pitchFamily="18" charset="0"/>
              </a:rPr>
              <a:t>ĐỒ ÁN TỐT NGHIỆP</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4327298" y="2377258"/>
            <a:ext cx="4554866" cy="941091"/>
          </a:xfrm>
          <a:prstGeom prst="rect">
            <a:avLst/>
          </a:prstGeom>
          <a:noFill/>
        </p:spPr>
        <p:txBody>
          <a:bodyPr wrap="square" rtlCol="0" anchor="ctr">
            <a:spAutoFit/>
          </a:bodyPr>
          <a:lstStyle/>
          <a:p>
            <a:pPr marL="0" marR="0" algn="ctr">
              <a:lnSpc>
                <a:spcPts val="1800"/>
              </a:lnSpc>
              <a:spcBef>
                <a:spcPts val="0"/>
              </a:spcBef>
              <a:spcAft>
                <a:spcPts val="600"/>
              </a:spcAft>
            </a:pPr>
            <a:r>
              <a:rPr lang="en-US" altLang="ko-KR" sz="2000" dirty="0">
                <a:solidFill>
                  <a:schemeClr val="bg1"/>
                </a:solidFill>
                <a:latin typeface="Times New Roman" panose="02020603050405020304" pitchFamily="18" charset="0"/>
                <a:cs typeface="Times New Roman" panose="02020603050405020304" pitchFamily="18" charset="0"/>
              </a:rPr>
              <a:t>ĐỀ TÀI: </a:t>
            </a: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 DỰNG PHẦN MỀM</a:t>
            </a: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QUẢN LÝ LƯU TRỮ VÀ SỐ HÓA </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 LIỆU – ĐA NỀN TẢNG</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508286" y="1468115"/>
            <a:ext cx="4041898" cy="2896219"/>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sp>
        <p:nvSpPr>
          <p:cNvPr id="238" name="Subtitle 2"/>
          <p:cNvSpPr>
            <a:spLocks noGrp="1"/>
          </p:cNvSpPr>
          <p:nvPr/>
        </p:nvSpPr>
        <p:spPr>
          <a:xfrm>
            <a:off x="5575573" y="5384809"/>
            <a:ext cx="4637669" cy="1007378"/>
          </a:xfrm>
          <a:prstGeom prst="rect">
            <a:avLst/>
          </a:prstGeom>
        </p:spPr>
        <p:txBody>
          <a:bodyPr vert="horz" lIns="68580" tIns="34290" rIns="68580" bIns="3429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just"/>
            <a:r>
              <a:rPr lang="vi-VN" sz="1600" b="1" cap="none" dirty="0">
                <a:solidFill>
                  <a:schemeClr val="bg1"/>
                </a:solidFill>
                <a:latin typeface="Times New Roman" panose="02020603050405020304" pitchFamily="18" charset="0"/>
                <a:cs typeface="Times New Roman" panose="02020603050405020304" pitchFamily="18" charset="0"/>
              </a:rPr>
              <a:t>Sinh viên thực hiện: </a:t>
            </a:r>
            <a:r>
              <a:rPr lang="en-US" sz="1600" b="1" cap="none" dirty="0">
                <a:solidFill>
                  <a:schemeClr val="bg1"/>
                </a:solidFill>
                <a:latin typeface="Times New Roman" panose="02020603050405020304" pitchFamily="18" charset="0"/>
                <a:cs typeface="Times New Roman" panose="02020603050405020304" pitchFamily="18" charset="0"/>
              </a:rPr>
              <a:t>Lê Kim Phi</a:t>
            </a:r>
            <a:endParaRPr lang="vi-VN" sz="1600" b="1" cap="none" dirty="0">
              <a:solidFill>
                <a:schemeClr val="bg1"/>
              </a:solidFill>
              <a:latin typeface="Times New Roman" panose="02020603050405020304" pitchFamily="18" charset="0"/>
              <a:cs typeface="Times New Roman" panose="02020603050405020304" pitchFamily="18" charset="0"/>
            </a:endParaRPr>
          </a:p>
          <a:p>
            <a:pPr algn="just"/>
            <a:r>
              <a:rPr lang="vi-VN" sz="1600" b="1" cap="none" dirty="0">
                <a:solidFill>
                  <a:schemeClr val="bg1"/>
                </a:solidFill>
                <a:latin typeface="Times New Roman" panose="02020603050405020304" pitchFamily="18" charset="0"/>
                <a:cs typeface="Times New Roman" panose="02020603050405020304" pitchFamily="18" charset="0"/>
              </a:rPr>
              <a:t>Lớp: CN</a:t>
            </a:r>
            <a:r>
              <a:rPr lang="en-US" sz="1600" b="1" cap="none" dirty="0">
                <a:solidFill>
                  <a:schemeClr val="bg1"/>
                </a:solidFill>
                <a:latin typeface="Times New Roman" panose="02020603050405020304" pitchFamily="18" charset="0"/>
                <a:cs typeface="Times New Roman" panose="02020603050405020304" pitchFamily="18" charset="0"/>
              </a:rPr>
              <a:t>M</a:t>
            </a:r>
            <a:r>
              <a:rPr lang="vi-VN" sz="1600" b="1" cap="none" dirty="0">
                <a:solidFill>
                  <a:schemeClr val="bg1"/>
                </a:solidFill>
                <a:latin typeface="Times New Roman" panose="02020603050405020304" pitchFamily="18" charset="0"/>
                <a:cs typeface="Times New Roman" panose="02020603050405020304" pitchFamily="18" charset="0"/>
              </a:rPr>
              <a:t>1</a:t>
            </a:r>
            <a:r>
              <a:rPr lang="en-US" sz="1600" b="1" cap="none" dirty="0">
                <a:solidFill>
                  <a:schemeClr val="bg1"/>
                </a:solidFill>
                <a:latin typeface="Times New Roman" panose="02020603050405020304" pitchFamily="18" charset="0"/>
                <a:cs typeface="Times New Roman" panose="02020603050405020304" pitchFamily="18" charset="0"/>
              </a:rPr>
              <a:t>5</a:t>
            </a:r>
            <a:r>
              <a:rPr lang="vi-VN" sz="1600" b="1" cap="none" dirty="0">
                <a:solidFill>
                  <a:schemeClr val="bg1"/>
                </a:solidFill>
                <a:latin typeface="Times New Roman" panose="02020603050405020304" pitchFamily="18" charset="0"/>
                <a:cs typeface="Times New Roman" panose="02020603050405020304" pitchFamily="18" charset="0"/>
              </a:rPr>
              <a:t>				</a:t>
            </a:r>
          </a:p>
          <a:p>
            <a:endParaRPr lang="vi-VN" sz="1600" b="1" cap="none"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58077" y="5286105"/>
            <a:ext cx="5109382" cy="417422"/>
          </a:xfrm>
          <a:prstGeom prst="rect">
            <a:avLst/>
          </a:prstGeom>
          <a:noFill/>
        </p:spPr>
        <p:txBody>
          <a:bodyPr wrap="square" rtlCol="0">
            <a:spAutoFit/>
          </a:bodyPr>
          <a:lstStyle/>
          <a:p>
            <a:pPr algn="just">
              <a:lnSpc>
                <a:spcPct val="150000"/>
              </a:lnSpc>
            </a:pPr>
            <a:r>
              <a:rPr lang="de-DE" sz="1600" b="1" dirty="0">
                <a:solidFill>
                  <a:schemeClr val="bg1"/>
                </a:solidFill>
                <a:latin typeface="Times New Roman" panose="02020603050405020304" pitchFamily="18" charset="0"/>
                <a:cs typeface="Times New Roman" panose="02020603050405020304" pitchFamily="18" charset="0"/>
              </a:rPr>
              <a:t>Cán bộ hướng dẫn: GV, ThS. Vũ Văn Trường</a:t>
            </a:r>
          </a:p>
        </p:txBody>
      </p:sp>
    </p:spTree>
    <p:extLst>
      <p:ext uri="{BB962C8B-B14F-4D97-AF65-F5344CB8AC3E}">
        <p14:creationId xmlns:p14="http://schemas.microsoft.com/office/powerpoint/2010/main" val="858607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5615925" y="1670565"/>
            <a:ext cx="3361426" cy="3294197"/>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vi-VN" sz="1350" dirty="0"/>
          </a:p>
        </p:txBody>
      </p:sp>
      <p:sp>
        <p:nvSpPr>
          <p:cNvPr id="2" name="TextBox 1"/>
          <p:cNvSpPr txBox="1"/>
          <p:nvPr/>
        </p:nvSpPr>
        <p:spPr>
          <a:xfrm>
            <a:off x="258765" y="447673"/>
            <a:ext cx="5192825" cy="715581"/>
          </a:xfrm>
          <a:prstGeom prst="rect">
            <a:avLst/>
          </a:prstGeom>
          <a:noFill/>
        </p:spPr>
        <p:txBody>
          <a:bodyPr wrap="square" rtlCol="0" anchor="ctr">
            <a:spAutoFit/>
          </a:bodyPr>
          <a:lstStyle/>
          <a:p>
            <a:r>
              <a:rPr lang="vi-VN" altLang="ko-KR" sz="4050" dirty="0">
                <a:solidFill>
                  <a:schemeClr val="tx1">
                    <a:lumMod val="75000"/>
                    <a:lumOff val="25000"/>
                  </a:schemeClr>
                </a:solidFill>
                <a:latin typeface="Times New Roman" panose="02020603050405020304" pitchFamily="18" charset="0"/>
                <a:cs typeface="Times New Roman" panose="02020603050405020304" pitchFamily="18" charset="0"/>
              </a:rPr>
              <a:t>NỘI DUNG</a:t>
            </a: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211918" y="1866267"/>
            <a:ext cx="4024137" cy="646331"/>
            <a:chOff x="1848112" y="1575921"/>
            <a:chExt cx="5365516" cy="861776"/>
          </a:xfrm>
        </p:grpSpPr>
        <p:sp>
          <p:nvSpPr>
            <p:cNvPr id="9" name="TextBox 8"/>
            <p:cNvSpPr txBox="1"/>
            <p:nvPr/>
          </p:nvSpPr>
          <p:spPr>
            <a:xfrm>
              <a:off x="2705936" y="1740417"/>
              <a:ext cx="4507692" cy="533481"/>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Đặt vấn đề</a:t>
              </a:r>
            </a:p>
          </p:txBody>
        </p:sp>
        <p:sp>
          <p:nvSpPr>
            <p:cNvPr id="7" name="TextBox 6"/>
            <p:cNvSpPr txBox="1"/>
            <p:nvPr/>
          </p:nvSpPr>
          <p:spPr>
            <a:xfrm>
              <a:off x="1848112" y="1575921"/>
              <a:ext cx="958096" cy="861776"/>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01</a:t>
              </a: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211918" y="2574626"/>
            <a:ext cx="4277935" cy="789618"/>
            <a:chOff x="1848112" y="1575921"/>
            <a:chExt cx="5703913" cy="1052825"/>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684898"/>
              <a:ext cx="4846089" cy="943848"/>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Giới thiệu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861775"/>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02</a:t>
              </a: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211918" y="3387764"/>
            <a:ext cx="4024137" cy="815746"/>
            <a:chOff x="1848112" y="1575921"/>
            <a:chExt cx="5365516" cy="1087660"/>
          </a:xfrm>
        </p:grpSpPr>
        <p:sp>
          <p:nvSpPr>
            <p:cNvPr id="23" name="TextBox 22">
              <a:extLst>
                <a:ext uri="{FF2B5EF4-FFF2-40B4-BE49-F238E27FC236}">
                  <a16:creationId xmlns:a16="http://schemas.microsoft.com/office/drawing/2014/main" id="{190EC436-1B46-49D9-A7E4-ADECB5E929DF}"/>
                </a:ext>
              </a:extLst>
            </p:cNvPr>
            <p:cNvSpPr txBox="1"/>
            <p:nvPr/>
          </p:nvSpPr>
          <p:spPr>
            <a:xfrm>
              <a:off x="2705936" y="1719734"/>
              <a:ext cx="4507692" cy="943847"/>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Đa nền tảng hóa với công nghệ Xamarin Forms </a:t>
              </a: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03</a:t>
              </a: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211918" y="4229472"/>
            <a:ext cx="4024137" cy="802683"/>
            <a:chOff x="1848112" y="1575921"/>
            <a:chExt cx="5365516" cy="1070243"/>
          </a:xfrm>
        </p:grpSpPr>
        <p:sp>
          <p:nvSpPr>
            <p:cNvPr id="27" name="TextBox 26">
              <a:extLst>
                <a:ext uri="{FF2B5EF4-FFF2-40B4-BE49-F238E27FC236}">
                  <a16:creationId xmlns:a16="http://schemas.microsoft.com/office/drawing/2014/main" id="{3DFCC804-6C1D-4C67-B274-1978635DA6F9}"/>
                </a:ext>
              </a:extLst>
            </p:cNvPr>
            <p:cNvSpPr txBox="1"/>
            <p:nvPr/>
          </p:nvSpPr>
          <p:spPr>
            <a:xfrm>
              <a:off x="2705936" y="1702317"/>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web</a:t>
              </a: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04</a:t>
              </a: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6229525" y="1466952"/>
            <a:ext cx="2161580" cy="4248804"/>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vi-VN" sz="1350" dirty="0"/>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vi-VN" sz="1350" dirty="0"/>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vi-VN" sz="1350" dirty="0"/>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vi-VN" sz="1350" dirty="0"/>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vi-VN" sz="1350" dirty="0"/>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vi-VN" sz="1350" dirty="0"/>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vi-VN" sz="1350" dirty="0"/>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vi-VN" sz="1350" dirty="0"/>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vi-VN" sz="1350" dirty="0"/>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vi-VN" sz="1350" dirty="0"/>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vi-VN" sz="1350" dirty="0"/>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vi-VN" sz="1350" dirty="0"/>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vi-VN" sz="1350" dirty="0"/>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vi-VN" sz="1350" dirty="0"/>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vi-VN" sz="1350" dirty="0"/>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vi-VN" sz="1350" dirty="0"/>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vi-VN" sz="1350" dirty="0"/>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vi-VN" sz="1350" dirty="0"/>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vi-VN" sz="1350" dirty="0"/>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vi-VN" sz="1350" dirty="0"/>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vi-VN" sz="1350" dirty="0"/>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vi-VN" sz="1350" dirty="0"/>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vi-VN" sz="1350" dirty="0"/>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vi-VN" sz="1350" dirty="0"/>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vi-VN" sz="1350" dirty="0"/>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vi-VN" sz="1350" dirty="0"/>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vi-VN" sz="1350" dirty="0"/>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vi-VN" sz="1350" dirty="0"/>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vi-VN" sz="1350" dirty="0"/>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vi-VN" sz="1350" dirty="0"/>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vi-VN" sz="1350" dirty="0"/>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vi-VN" sz="1350" dirty="0"/>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vi-VN" sz="1350" dirty="0"/>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vi-VN" sz="1350" dirty="0"/>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vi-VN" sz="1350" dirty="0"/>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vi-VN" sz="1350" dirty="0"/>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vi-VN" sz="1350" dirty="0"/>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vi-VN" sz="1350" dirty="0"/>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vi-VN" sz="1350" dirty="0"/>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vi-VN" sz="1350" dirty="0"/>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vi-VN" sz="1350" dirty="0"/>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vi-VN" sz="1350" dirty="0"/>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vi-VN" sz="1350" dirty="0"/>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vi-VN" sz="1350" dirty="0"/>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vi-VN" sz="1350" dirty="0"/>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vi-VN" sz="1350" dirty="0"/>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vi-VN" sz="1350" dirty="0"/>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vi-VN" sz="1350" dirty="0"/>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vi-VN" sz="1350" dirty="0"/>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vi-VN" sz="1350" dirty="0"/>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vi-VN" sz="1350" dirty="0"/>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vi-VN" sz="1350" dirty="0"/>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vi-VN" sz="1350" dirty="0"/>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vi-VN" sz="1350" dirty="0"/>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vi-VN" sz="1350" dirty="0"/>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vi-VN" sz="1350" dirty="0"/>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vi-VN" sz="1350" dirty="0"/>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vi-VN" sz="1350" dirty="0"/>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vi-VN" sz="1350" dirty="0"/>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vi-VN" sz="1350" dirty="0"/>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vi-VN" sz="1350" dirty="0"/>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vi-VN" sz="1350" dirty="0"/>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vi-VN" sz="1350" dirty="0"/>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vi-VN" sz="1350" dirty="0"/>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vi-VN" sz="1350" dirty="0"/>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vi-VN" sz="1350" dirty="0"/>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vi-VN" sz="1350" dirty="0"/>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vi-VN" sz="1350" dirty="0"/>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vi-VN" sz="1350" dirty="0"/>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vi-VN" sz="1350" dirty="0"/>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vi-VN" sz="1350" dirty="0"/>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vi-VN" sz="1350" dirty="0"/>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vi-VN" sz="1350" dirty="0"/>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vi-VN" sz="1350" dirty="0"/>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vi-VN" sz="1350" dirty="0"/>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vi-VN" sz="1350" dirty="0"/>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vi-VN" sz="1350" dirty="0"/>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vi-VN" sz="1350" dirty="0"/>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vi-VN" sz="1350" dirty="0"/>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vi-VN" sz="1350" dirty="0"/>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vi-VN" sz="1350" dirty="0"/>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vi-VN" sz="1350" dirty="0"/>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vi-VN" sz="1350" dirty="0"/>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vi-VN" sz="1350" dirty="0"/>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vi-VN" sz="1350" dirty="0"/>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vi-VN" sz="1350" dirty="0"/>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vi-VN" sz="1350" dirty="0"/>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vi-VN" sz="1350" dirty="0"/>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vi-VN" sz="1350" dirty="0"/>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vi-VN" sz="1350" dirty="0"/>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vi-VN" sz="1350" dirty="0"/>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vi-VN" sz="1350" dirty="0"/>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vi-VN" sz="1350" dirty="0"/>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vi-VN" sz="1350" dirty="0"/>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vi-VN" sz="1350" dirty="0"/>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vi-VN" sz="1350" dirty="0"/>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vi-VN" sz="1350" dirty="0"/>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vi-VN" sz="1350" dirty="0"/>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vi-VN" sz="1350" dirty="0"/>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vi-VN" sz="1350" dirty="0"/>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vi-VN" sz="1350" dirty="0"/>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vi-VN" sz="1350" dirty="0"/>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vi-VN" sz="1350" dirty="0"/>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vi-VN" sz="1350" dirty="0"/>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vi-VN" sz="1350" dirty="0"/>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vi-VN" sz="1350" dirty="0"/>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vi-VN" sz="1350" dirty="0"/>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vi-VN" sz="1350" dirty="0"/>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vi-VN" sz="1350" dirty="0"/>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vi-VN" sz="1350" dirty="0"/>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vi-VN" sz="1350" dirty="0"/>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vi-VN" sz="1350" dirty="0"/>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vi-VN" sz="1350" dirty="0"/>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vi-VN" sz="1350" dirty="0"/>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vi-VN" sz="1350" dirty="0"/>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vi-VN" sz="1350" dirty="0"/>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vi-VN" sz="1350" dirty="0"/>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vi-VN" sz="1350" dirty="0"/>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vi-VN" sz="1350" dirty="0"/>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vi-VN" sz="1350" dirty="0"/>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vi-VN" sz="1350" dirty="0"/>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vi-VN" sz="1350" dirty="0"/>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vi-VN" sz="1350" dirty="0"/>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vi-VN" sz="1350" dirty="0"/>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vi-VN" sz="1350" dirty="0"/>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vi-VN" sz="1350" dirty="0"/>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vi-VN" sz="1350" dirty="0"/>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vi-VN" sz="1350" dirty="0"/>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vi-VN" sz="1350" dirty="0"/>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vi-VN" sz="1350" dirty="0"/>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vi-VN" sz="1350" dirty="0"/>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vi-VN" sz="1350" dirty="0"/>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vi-VN" sz="1350" dirty="0"/>
            </a:p>
          </p:txBody>
        </p:sp>
      </p:grpSp>
      <p:grpSp>
        <p:nvGrpSpPr>
          <p:cNvPr id="176" name="Group 175">
            <a:extLst>
              <a:ext uri="{FF2B5EF4-FFF2-40B4-BE49-F238E27FC236}">
                <a16:creationId xmlns:a16="http://schemas.microsoft.com/office/drawing/2014/main" id="{1DEE4032-D811-4C99-AE03-98362C887B64}"/>
              </a:ext>
            </a:extLst>
          </p:cNvPr>
          <p:cNvGrpSpPr/>
          <p:nvPr/>
        </p:nvGrpSpPr>
        <p:grpSpPr>
          <a:xfrm>
            <a:off x="1211918" y="5082783"/>
            <a:ext cx="4024137" cy="815746"/>
            <a:chOff x="1848112" y="1575921"/>
            <a:chExt cx="5365516" cy="1087660"/>
          </a:xfrm>
        </p:grpSpPr>
        <p:sp>
          <p:nvSpPr>
            <p:cNvPr id="177" name="TextBox 176">
              <a:extLst>
                <a:ext uri="{FF2B5EF4-FFF2-40B4-BE49-F238E27FC236}">
                  <a16:creationId xmlns:a16="http://schemas.microsoft.com/office/drawing/2014/main" id="{3DFCC804-6C1D-4C67-B274-1978635DA6F9}"/>
                </a:ext>
              </a:extLst>
            </p:cNvPr>
            <p:cNvSpPr txBox="1"/>
            <p:nvPr/>
          </p:nvSpPr>
          <p:spPr>
            <a:xfrm>
              <a:off x="2705936" y="1719734"/>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mobile</a:t>
              </a:r>
            </a:p>
          </p:txBody>
        </p:sp>
        <p:sp>
          <p:nvSpPr>
            <p:cNvPr id="178" name="TextBox 17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05</a:t>
              </a:r>
            </a:p>
          </p:txBody>
        </p:sp>
      </p:grpSp>
    </p:spTree>
    <p:extLst>
      <p:ext uri="{BB962C8B-B14F-4D97-AF65-F5344CB8AC3E}">
        <p14:creationId xmlns:p14="http://schemas.microsoft.com/office/powerpoint/2010/main" val="1092199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500" fill="hold"/>
                                        <p:tgtEl>
                                          <p:spTgt spid="176"/>
                                        </p:tgtEl>
                                        <p:attrNameLst>
                                          <p:attrName>ppt_x</p:attrName>
                                        </p:attrNameLst>
                                      </p:cBhvr>
                                      <p:tavLst>
                                        <p:tav tm="0">
                                          <p:val>
                                            <p:strVal val="#ppt_x"/>
                                          </p:val>
                                        </p:tav>
                                        <p:tav tm="100000">
                                          <p:val>
                                            <p:strVal val="#ppt_x"/>
                                          </p:val>
                                        </p:tav>
                                      </p:tavLst>
                                    </p:anim>
                                    <p:anim calcmode="lin" valueType="num">
                                      <p:cBhvr additive="base">
                                        <p:cTn id="24"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en-US" sz="2800" dirty="0">
                <a:latin typeface="Times New Roman" panose="02020603050405020304" pitchFamily="18" charset="0"/>
                <a:cs typeface="Times New Roman" panose="02020603050405020304" pitchFamily="18" charset="0"/>
              </a:rPr>
              <a:t>ĐẶT VẤN ĐỀ</a:t>
            </a: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01</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02</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03</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769371" y="220977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1266862" y="2092623"/>
            <a:ext cx="3264794" cy="707886"/>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Sự </a:t>
            </a:r>
            <a:r>
              <a:rPr lang="en-US" sz="2000" dirty="0">
                <a:latin typeface="Times New Roman" panose="02020603050405020304" pitchFamily="18" charset="0"/>
                <a:cs typeface="Times New Roman" panose="02020603050405020304" pitchFamily="18" charset="0"/>
              </a:rPr>
              <a:t>ra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vi-VN" sz="2000" dirty="0">
                <a:latin typeface="Times New Roman" panose="02020603050405020304" pitchFamily="18" charset="0"/>
                <a:cs typeface="Times New Roman" panose="02020603050405020304" pitchFamily="18" charset="0"/>
              </a:rPr>
              <a:t>.</a:t>
            </a: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731937" y="339308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1236150" y="3269516"/>
            <a:ext cx="3264794" cy="707886"/>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vi-VN" sz="2000" dirty="0">
                <a:latin typeface="Times New Roman" panose="02020603050405020304" pitchFamily="18" charset="0"/>
                <a:cs typeface="Times New Roman" panose="02020603050405020304" pitchFamily="18" charset="0"/>
              </a:rPr>
              <a:t>, …</a:t>
            </a:r>
          </a:p>
        </p:txBody>
      </p:sp>
      <p:sp>
        <p:nvSpPr>
          <p:cNvPr id="39" name="Rectangle 16">
            <a:extLst>
              <a:ext uri="{FF2B5EF4-FFF2-40B4-BE49-F238E27FC236}">
                <a16:creationId xmlns:a16="http://schemas.microsoft.com/office/drawing/2014/main" id="{DAA64899-B642-4CE0-B60D-CE3AA5CFAB09}"/>
              </a:ext>
            </a:extLst>
          </p:cNvPr>
          <p:cNvSpPr/>
          <p:nvPr/>
        </p:nvSpPr>
        <p:spPr>
          <a:xfrm rot="5400000">
            <a:off x="769371" y="488413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242360" y="4787068"/>
            <a:ext cx="3264794" cy="1323439"/>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Dữ 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vi-VN" sz="2000" dirty="0">
                <a:latin typeface="Times New Roman" panose="02020603050405020304" pitchFamily="18" charset="0"/>
                <a:cs typeface="Times New Roman" panose="02020603050405020304" pitchFamily="18" charset="0"/>
              </a:rPr>
              <a:t> lớn, khó quản lý mong đợi một hệ thống hỗ trợ việc quản lý đơn giản và hiệu quả.</a:t>
            </a:r>
          </a:p>
        </p:txBody>
      </p:sp>
      <p:pic>
        <p:nvPicPr>
          <p:cNvPr id="13" name="Picture 12">
            <a:extLst>
              <a:ext uri="{FF2B5EF4-FFF2-40B4-BE49-F238E27FC236}">
                <a16:creationId xmlns:a16="http://schemas.microsoft.com/office/drawing/2014/main" id="{ED18764D-8038-4F6F-8243-BADFC8CB9D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31656" y="2220686"/>
            <a:ext cx="4149205" cy="3728852"/>
          </a:xfrm>
          <a:prstGeom prst="rect">
            <a:avLst/>
          </a:prstGeom>
          <a:noFill/>
          <a:ln>
            <a:noFill/>
          </a:ln>
        </p:spPr>
      </p:pic>
    </p:spTree>
    <p:extLst>
      <p:ext uri="{BB962C8B-B14F-4D97-AF65-F5344CB8AC3E}">
        <p14:creationId xmlns:p14="http://schemas.microsoft.com/office/powerpoint/2010/main" val="6160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6" grpId="0"/>
      <p:bldP spid="37" grpId="0" animBg="1"/>
      <p:bldP spid="38" grpId="0"/>
      <p:bldP spid="39"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vi-VN" sz="2800" noProof="1">
                <a:latin typeface="Times New Roman" panose="02020603050405020304" pitchFamily="18" charset="0"/>
                <a:cs typeface="Times New Roman" panose="02020603050405020304" pitchFamily="18" charset="0"/>
              </a:rPr>
              <a:t>HỆ THỐNG QUẢN LÝ </a:t>
            </a:r>
            <a:r>
              <a:rPr lang="en-US" sz="2800" noProof="1">
                <a:latin typeface="Times New Roman" panose="02020603050405020304" pitchFamily="18" charset="0"/>
                <a:cs typeface="Times New Roman" panose="02020603050405020304" pitchFamily="18" charset="0"/>
              </a:rPr>
              <a:t>LƯU TRỮ TÀI LIỆU</a:t>
            </a:r>
            <a:endParaRPr lang="vi-VN" sz="2800" noProof="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01</a:t>
            </a: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02</a:t>
            </a: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03</a:t>
            </a:r>
          </a:p>
        </p:txBody>
      </p:sp>
      <p:graphicFrame>
        <p:nvGraphicFramePr>
          <p:cNvPr id="4" name="Diagram 3"/>
          <p:cNvGraphicFramePr/>
          <p:nvPr>
            <p:extLst>
              <p:ext uri="{D42A27DB-BD31-4B8C-83A1-F6EECF244321}">
                <p14:modId xmlns:p14="http://schemas.microsoft.com/office/powerpoint/2010/main" val="4291619082"/>
              </p:ext>
            </p:extLst>
          </p:nvPr>
        </p:nvGraphicFramePr>
        <p:xfrm>
          <a:off x="780657" y="1639241"/>
          <a:ext cx="7507192" cy="488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48401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en-US" sz="3100" dirty="0" err="1">
                <a:solidFill>
                  <a:schemeClr val="tx1"/>
                </a:solidFill>
                <a:latin typeface="Times New Roman" panose="02020603050405020304" pitchFamily="18" charset="0"/>
                <a:cs typeface="Times New Roman" panose="02020603050405020304" pitchFamily="18" charset="0"/>
              </a:rPr>
              <a:t>Mô</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hình</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tổng</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quan</a:t>
            </a:r>
            <a:endParaRPr lang="en-US" sz="31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E8615E4-3BE8-4213-9D15-035AC0408685}"/>
              </a:ext>
            </a:extLst>
          </p:cNvPr>
          <p:cNvPicPr/>
          <p:nvPr/>
        </p:nvPicPr>
        <p:blipFill>
          <a:blip r:embed="rId3"/>
          <a:stretch>
            <a:fillRect/>
          </a:stretch>
        </p:blipFill>
        <p:spPr>
          <a:xfrm>
            <a:off x="617517" y="1341913"/>
            <a:ext cx="7754587" cy="4738254"/>
          </a:xfrm>
          <a:prstGeom prst="rect">
            <a:avLst/>
          </a:prstGeom>
        </p:spPr>
      </p:pic>
    </p:spTree>
    <p:extLst>
      <p:ext uri="{BB962C8B-B14F-4D97-AF65-F5344CB8AC3E}">
        <p14:creationId xmlns:p14="http://schemas.microsoft.com/office/powerpoint/2010/main" val="291090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4156" y="1"/>
            <a:ext cx="9144000" cy="640080"/>
          </a:xfrm>
        </p:spPr>
        <p:txBody>
          <a:bodyPr>
            <a:normAutofit/>
          </a:bodyPr>
          <a:lstStyle/>
          <a:p>
            <a:r>
              <a:rPr lang="en-US" sz="3100" dirty="0" err="1">
                <a:latin typeface="Times New Roman" panose="02020603050405020304" pitchFamily="18" charset="0"/>
                <a:cs typeface="Times New Roman" panose="02020603050405020304" pitchFamily="18" charset="0"/>
              </a:rPr>
              <a:t>Mô</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hình</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phân</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rã</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chức</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năng</a:t>
            </a:r>
            <a:endParaRPr lang="en-US" sz="3100"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B232F5-449C-4D24-90D0-854AEB8E9F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005" y="640081"/>
            <a:ext cx="8886304" cy="5577839"/>
          </a:xfrm>
          <a:prstGeom prst="rect">
            <a:avLst/>
          </a:prstGeom>
          <a:noFill/>
          <a:ln>
            <a:noFill/>
          </a:ln>
        </p:spPr>
      </p:pic>
    </p:spTree>
    <p:extLst>
      <p:ext uri="{BB962C8B-B14F-4D97-AF65-F5344CB8AC3E}">
        <p14:creationId xmlns:p14="http://schemas.microsoft.com/office/powerpoint/2010/main" val="15204254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0" y="22797"/>
            <a:ext cx="9144000" cy="484279"/>
          </a:xfrm>
        </p:spPr>
        <p:txBody>
          <a:bodyPr>
            <a:normAutofit fontScale="77500" lnSpcReduction="20000"/>
          </a:bodyPr>
          <a:lstStyle/>
          <a:p>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endParaRPr lang="en-US"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0616A15-9A9F-49A7-A34A-FBDF1745C7F0}"/>
              </a:ext>
            </a:extLst>
          </p:cNvPr>
          <p:cNvPicPr/>
          <p:nvPr/>
        </p:nvPicPr>
        <p:blipFill>
          <a:blip r:embed="rId3"/>
          <a:stretch>
            <a:fillRect/>
          </a:stretch>
        </p:blipFill>
        <p:spPr>
          <a:xfrm>
            <a:off x="108065" y="507076"/>
            <a:ext cx="8932026" cy="5810597"/>
          </a:xfrm>
          <a:prstGeom prst="rect">
            <a:avLst/>
          </a:prstGeom>
        </p:spPr>
      </p:pic>
    </p:spTree>
    <p:extLst>
      <p:ext uri="{BB962C8B-B14F-4D97-AF65-F5344CB8AC3E}">
        <p14:creationId xmlns:p14="http://schemas.microsoft.com/office/powerpoint/2010/main" val="2163839034"/>
      </p:ext>
    </p:extLst>
  </p:cSld>
  <p:clrMapOvr>
    <a:masterClrMapping/>
  </p:clrMapOvr>
  <p:transition spd="slow">
    <p:push dir="u"/>
  </p:transition>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ntents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5925</TotalTime>
  <Words>1004</Words>
  <Application>Microsoft Office PowerPoint</Application>
  <PresentationFormat>On-screen Show (4:3)</PresentationFormat>
  <Paragraphs>79</Paragraphs>
  <Slides>16</Slides>
  <Notes>13</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16</vt:i4>
      </vt:variant>
    </vt:vector>
  </HeadingPairs>
  <TitlesOfParts>
    <vt:vector size="33" baseType="lpstr">
      <vt:lpstr>Arial</vt:lpstr>
      <vt:lpstr>Calibri</vt:lpstr>
      <vt:lpstr>Calibri Light</vt:lpstr>
      <vt:lpstr>Montserrat</vt:lpstr>
      <vt:lpstr>Montserrat ExtraBold</vt:lpstr>
      <vt:lpstr>Montserrat Light</vt:lpstr>
      <vt:lpstr>Times New Roman</vt:lpstr>
      <vt:lpstr>Wingdings 3</vt:lpstr>
      <vt:lpstr>Cover and End Slide Master</vt:lpstr>
      <vt:lpstr>Contents Slide Master</vt:lpstr>
      <vt:lpstr>Section Break Slide Master</vt:lpstr>
      <vt:lpstr>1_Contents Slide Master</vt:lpstr>
      <vt:lpstr>Juliet template</vt:lpstr>
      <vt:lpstr>2_Contents Slide Master</vt:lpstr>
      <vt:lpstr>1_Cover and End Slide Master</vt:lpstr>
      <vt:lpstr>3_Contents Slide Master</vt:lpstr>
      <vt:lpstr>4_Contents Slide Master</vt:lpstr>
      <vt:lpstr>HỌC VIỆN KỸ THUẬT QUÂN SỰ KHOA CÔNG NGHỆ THÔNG TIN</vt:lpstr>
      <vt:lpstr>KÍNH CHÀO QUÝ THẦY CÔ VÀ CÁC BẠN!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PHI LÊ KIM</cp:lastModifiedBy>
  <cp:revision>378</cp:revision>
  <dcterms:created xsi:type="dcterms:W3CDTF">2018-04-24T17:14:44Z</dcterms:created>
  <dcterms:modified xsi:type="dcterms:W3CDTF">2021-06-19T12:13:42Z</dcterms:modified>
</cp:coreProperties>
</file>